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69" r:id="rId3"/>
    <p:sldId id="274" r:id="rId4"/>
    <p:sldId id="270" r:id="rId5"/>
    <p:sldId id="271" r:id="rId6"/>
    <p:sldId id="273" r:id="rId7"/>
    <p:sldId id="27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7C8"/>
    <a:srgbClr val="F50355"/>
    <a:srgbClr val="F02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39" d="100"/>
          <a:sy n="139" d="100"/>
        </p:scale>
        <p:origin x="176" y="5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335717fd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335717fd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B9493224-9915-23DA-6D9D-861D6466C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6B4A71A7-C800-1285-A05E-DC407B91F2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2ECF2C36-EA8A-0972-C4B7-991B7B9B81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1928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F230912B-79A5-5210-CA18-B27AA26C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9C8727C1-A65F-4DF6-CE80-E74E20B69B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94B55FA0-ABB5-9DE5-1123-E86BF23BCE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11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58E6BEC9-5F5E-73FD-998E-061C83B8F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E8FA04F1-2989-4929-5182-BC405C99CB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7C779707-F27F-87D6-6F67-653E69233CB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231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5FE81A58-FDDA-C88A-D559-11C1B2FAE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094448F8-A594-CE9C-8746-B013A883BD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4169038B-C094-75A6-4442-5BE8DA6AC9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1478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>
          <a:extLst>
            <a:ext uri="{FF2B5EF4-FFF2-40B4-BE49-F238E27FC236}">
              <a16:creationId xmlns:a16="http://schemas.microsoft.com/office/drawing/2014/main" id="{4733346D-9D65-A55E-9B04-41BCC597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fdb404f0a_0_46:notes">
            <a:extLst>
              <a:ext uri="{FF2B5EF4-FFF2-40B4-BE49-F238E27FC236}">
                <a16:creationId xmlns:a16="http://schemas.microsoft.com/office/drawing/2014/main" id="{EB06B7E0-ADB4-297C-776E-10592EC82B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fdb404f0a_0_46:notes">
            <a:extLst>
              <a:ext uri="{FF2B5EF4-FFF2-40B4-BE49-F238E27FC236}">
                <a16:creationId xmlns:a16="http://schemas.microsoft.com/office/drawing/2014/main" id="{6E7D05A1-8C97-F968-5B6B-B00A3F962D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073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4206240" y="2855214"/>
            <a:ext cx="432298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 PRESENTACIÓN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40C7C8"/>
                </a:solidFill>
              </a:rPr>
              <a:t>SUBTÍTULO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DEB31778-AA60-E286-0959-4468869F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" y="1905333"/>
            <a:ext cx="8058912" cy="264838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9" name="Google Shape;55;p13">
            <a:extLst>
              <a:ext uri="{FF2B5EF4-FFF2-40B4-BE49-F238E27FC236}">
                <a16:creationId xmlns:a16="http://schemas.microsoft.com/office/drawing/2014/main" id="{6F79CDA8-57CE-6E36-0F8F-E58406B95956}"/>
              </a:ext>
            </a:extLst>
          </p:cNvPr>
          <p:cNvSpPr txBox="1"/>
          <p:nvPr/>
        </p:nvSpPr>
        <p:spPr>
          <a:xfrm>
            <a:off x="1499616" y="843534"/>
            <a:ext cx="432298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 DIAPOSITIVA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SUBTÍTULO</a:t>
            </a:r>
          </a:p>
        </p:txBody>
      </p:sp>
      <p:sp>
        <p:nvSpPr>
          <p:cNvPr id="10" name="Google Shape;55;p13">
            <a:extLst>
              <a:ext uri="{FF2B5EF4-FFF2-40B4-BE49-F238E27FC236}">
                <a16:creationId xmlns:a16="http://schemas.microsoft.com/office/drawing/2014/main" id="{9181BFC6-4B1D-AE71-BB02-CC3B1442C8F0}"/>
              </a:ext>
            </a:extLst>
          </p:cNvPr>
          <p:cNvSpPr txBox="1"/>
          <p:nvPr/>
        </p:nvSpPr>
        <p:spPr>
          <a:xfrm>
            <a:off x="417576" y="705034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E491EC4D-0DAD-1405-430D-86D0BDA44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77DF9BF-82CD-75AB-BF01-1089E2F4F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" y="1905333"/>
            <a:ext cx="8058912" cy="264838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FB090AF8-474D-8139-1D0F-415F2DAEA9BD}"/>
              </a:ext>
            </a:extLst>
          </p:cNvPr>
          <p:cNvSpPr txBox="1"/>
          <p:nvPr/>
        </p:nvSpPr>
        <p:spPr>
          <a:xfrm>
            <a:off x="1499616" y="843534"/>
            <a:ext cx="432298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 DIAPOSITIVA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SUBTÍTULO</a:t>
            </a:r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4ACD7189-438A-6CD2-9157-A79D6CB63CA7}"/>
              </a:ext>
            </a:extLst>
          </p:cNvPr>
          <p:cNvSpPr txBox="1"/>
          <p:nvPr/>
        </p:nvSpPr>
        <p:spPr>
          <a:xfrm>
            <a:off x="417576" y="705034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57840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CF5C9EF2-2AEE-6E21-6E81-F5969A9F8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0493247-D473-A452-06EB-E2ACDC8D9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4048" y="1128092"/>
            <a:ext cx="8284463" cy="3321911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F50E4160-9D1E-8093-B419-1D8F9685461E}"/>
              </a:ext>
            </a:extLst>
          </p:cNvPr>
          <p:cNvSpPr txBox="1"/>
          <p:nvPr/>
        </p:nvSpPr>
        <p:spPr>
          <a:xfrm>
            <a:off x="1207008" y="66294"/>
            <a:ext cx="432298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 DIAPOSITIVA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SUBTÍTULO</a:t>
            </a:r>
          </a:p>
        </p:txBody>
      </p:sp>
      <p:sp>
        <p:nvSpPr>
          <p:cNvPr id="7" name="Google Shape;55;p13">
            <a:extLst>
              <a:ext uri="{FF2B5EF4-FFF2-40B4-BE49-F238E27FC236}">
                <a16:creationId xmlns:a16="http://schemas.microsoft.com/office/drawing/2014/main" id="{04177CD8-BDC6-EC7F-DCC0-10F79BE01563}"/>
              </a:ext>
            </a:extLst>
          </p:cNvPr>
          <p:cNvSpPr txBox="1"/>
          <p:nvPr/>
        </p:nvSpPr>
        <p:spPr>
          <a:xfrm>
            <a:off x="124968" y="-72206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45329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0D9E1F78-7BEE-3785-6F3A-AF2630DAB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E7C0A5-673C-B413-1216-13231BBCF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736" y="886968"/>
            <a:ext cx="4663440" cy="3575303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FC8E55A4-0C95-F2D1-4FAA-FC747CE1F101}"/>
              </a:ext>
            </a:extLst>
          </p:cNvPr>
          <p:cNvSpPr txBox="1"/>
          <p:nvPr/>
        </p:nvSpPr>
        <p:spPr>
          <a:xfrm>
            <a:off x="6504432" y="2012626"/>
            <a:ext cx="223113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DIAPOSITIVA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6428DCE4-E78F-0DAF-9F91-972DCF8B0025}"/>
              </a:ext>
            </a:extLst>
          </p:cNvPr>
          <p:cNvSpPr txBox="1"/>
          <p:nvPr/>
        </p:nvSpPr>
        <p:spPr>
          <a:xfrm>
            <a:off x="5312664" y="1855839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2697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917B63D7-C9A9-53E7-9ECC-EFB52D5C6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8BD318AC-03D7-D8FC-8BC2-7A3985DAB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512" y="1905333"/>
            <a:ext cx="8058912" cy="2648380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75EA10D9-181F-52B7-BB5A-2A8F9F511778}"/>
              </a:ext>
            </a:extLst>
          </p:cNvPr>
          <p:cNvSpPr txBox="1"/>
          <p:nvPr/>
        </p:nvSpPr>
        <p:spPr>
          <a:xfrm>
            <a:off x="1499616" y="843534"/>
            <a:ext cx="432298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 DIAPOSITIVA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SUBTÍTULO</a:t>
            </a:r>
          </a:p>
        </p:txBody>
      </p:sp>
      <p:sp>
        <p:nvSpPr>
          <p:cNvPr id="9" name="Google Shape;55;p13">
            <a:extLst>
              <a:ext uri="{FF2B5EF4-FFF2-40B4-BE49-F238E27FC236}">
                <a16:creationId xmlns:a16="http://schemas.microsoft.com/office/drawing/2014/main" id="{0C7ACE74-8085-7DF8-3DF5-A1EABC7CA2CC}"/>
              </a:ext>
            </a:extLst>
          </p:cNvPr>
          <p:cNvSpPr txBox="1"/>
          <p:nvPr/>
        </p:nvSpPr>
        <p:spPr>
          <a:xfrm>
            <a:off x="417576" y="705034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44098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4">
          <a:extLst>
            <a:ext uri="{FF2B5EF4-FFF2-40B4-BE49-F238E27FC236}">
              <a16:creationId xmlns:a16="http://schemas.microsoft.com/office/drawing/2014/main" id="{41F9C7CF-4A72-03D0-0CF8-2951D1EA2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9671F14D-86E1-2FA0-0E65-3421303DD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9040" y="786384"/>
            <a:ext cx="4663440" cy="3675887"/>
          </a:xfrm>
        </p:spPr>
        <p:txBody>
          <a:bodyPr/>
          <a:lstStyle/>
          <a:p>
            <a:endParaRPr lang="es-CO" dirty="0"/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9737A75F-6797-1716-1768-EFDFFC78DBB2}"/>
              </a:ext>
            </a:extLst>
          </p:cNvPr>
          <p:cNvSpPr txBox="1"/>
          <p:nvPr/>
        </p:nvSpPr>
        <p:spPr>
          <a:xfrm>
            <a:off x="1191768" y="2186362"/>
            <a:ext cx="2231136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TÍTULO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>
                <a:solidFill>
                  <a:srgbClr val="F50355"/>
                </a:solidFill>
              </a:rPr>
              <a:t>DIAPOSITIVA</a:t>
            </a:r>
          </a:p>
        </p:txBody>
      </p:sp>
      <p:sp>
        <p:nvSpPr>
          <p:cNvPr id="7" name="Google Shape;55;p13">
            <a:extLst>
              <a:ext uri="{FF2B5EF4-FFF2-40B4-BE49-F238E27FC236}">
                <a16:creationId xmlns:a16="http://schemas.microsoft.com/office/drawing/2014/main" id="{2C0A96C7-36FC-F2CB-45FB-5D30A21C7BB2}"/>
              </a:ext>
            </a:extLst>
          </p:cNvPr>
          <p:cNvSpPr txBox="1"/>
          <p:nvPr/>
        </p:nvSpPr>
        <p:spPr>
          <a:xfrm>
            <a:off x="0" y="2029575"/>
            <a:ext cx="1228344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40C7C8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3620421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25</Words>
  <Application>Microsoft Macintosh PowerPoint</Application>
  <PresentationFormat>Presentación en pantalla (16:9)</PresentationFormat>
  <Paragraphs>20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Christian Felipe Vera Gómez</cp:lastModifiedBy>
  <cp:revision>5</cp:revision>
  <dcterms:modified xsi:type="dcterms:W3CDTF">2026-08-03T21:20:27Z</dcterms:modified>
</cp:coreProperties>
</file>