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69" r:id="rId3"/>
    <p:sldId id="270" r:id="rId4"/>
    <p:sldId id="271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2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39" d="100"/>
          <a:sy n="139" d="100"/>
        </p:scale>
        <p:origin x="176" y="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335717f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335717f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BCD2D6BC-3D3F-208F-D19E-805D61159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303C225B-BDB6-2798-44DA-E6C85234C5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B02BB84C-7155-1700-6024-B867B8803A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97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4D8D1D6A-2AAE-FCC5-4D49-4E33C0B0D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CC1ABD6A-A177-42F3-4A14-C8E1C55218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676DFDD1-06C4-8394-A979-F148B13C56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958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1926550" y="3698625"/>
            <a:ext cx="5880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F0236D"/>
                </a:solidFill>
              </a:rPr>
              <a:t>TÍTULO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chemeClr val="dk2"/>
                </a:solidFill>
              </a:rPr>
              <a:t>SUBTÍTULO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CC1EEC-DB59-1446-2163-7FA5F282C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031" y="1817369"/>
            <a:ext cx="6675935" cy="15087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2C3B969A-BE3F-B71F-BAF2-8BFBA46E2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444" y="1152475"/>
            <a:ext cx="8251855" cy="341640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5558DC4-A335-E4E3-A030-9FA190A6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44" y="445025"/>
            <a:ext cx="8251855" cy="572700"/>
          </a:xfrm>
        </p:spPr>
        <p:txBody>
          <a:bodyPr>
            <a:normAutofit fontScale="90000"/>
          </a:bodyPr>
          <a:lstStyle/>
          <a:p>
            <a:endParaRPr lang="es-C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61887E29-4D95-98E5-9727-892CCAF28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0BE5BE42-FDF6-F39C-C007-169F9A415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444" y="1152475"/>
            <a:ext cx="8251855" cy="341640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016ABAD-89B2-2A5F-D5C3-413751C0C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44" y="445025"/>
            <a:ext cx="8251855" cy="572700"/>
          </a:xfrm>
        </p:spPr>
        <p:txBody>
          <a:bodyPr>
            <a:normAutofit fontScale="90000"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180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AC5B2B62-055F-A89A-2C66-A240CD455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D9306243-98C3-56A1-343C-690D4A2BC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444" y="1152475"/>
            <a:ext cx="8251855" cy="341640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F56EDCD-1DC3-96BA-2AF0-CA9238AFC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44" y="445025"/>
            <a:ext cx="8251855" cy="572700"/>
          </a:xfrm>
        </p:spPr>
        <p:txBody>
          <a:bodyPr>
            <a:normAutofit fontScale="90000"/>
          </a:bodyPr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615987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</Words>
  <Application>Microsoft Macintosh PowerPoint</Application>
  <PresentationFormat>Presentación en pantalla (16:9)</PresentationFormat>
  <Paragraphs>2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Diana Carolina Ortíz Ortíz</cp:lastModifiedBy>
  <cp:revision>2</cp:revision>
  <dcterms:modified xsi:type="dcterms:W3CDTF">2026-07-14T16:09:51Z</dcterms:modified>
</cp:coreProperties>
</file>