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69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2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39" d="100"/>
          <a:sy n="139" d="100"/>
        </p:scale>
        <p:origin x="176" y="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335717f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335717f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1926550" y="3698625"/>
            <a:ext cx="5880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F0236D"/>
                </a:solidFill>
              </a:rPr>
              <a:t>TÍTULO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chemeClr val="dk2"/>
                </a:solidFill>
              </a:rPr>
              <a:t>SUBTÍTULO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F29912-4D8A-94EF-F7C8-67C266E4A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108" y="1848596"/>
            <a:ext cx="6899076" cy="15895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2C3B969A-BE3F-B71F-BAF2-8BFBA46E2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444" y="1152475"/>
            <a:ext cx="8251855" cy="341640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5558DC4-A335-E4E3-A030-9FA190A6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44" y="445025"/>
            <a:ext cx="8251855" cy="572700"/>
          </a:xfrm>
        </p:spPr>
        <p:txBody>
          <a:bodyPr>
            <a:normAutofit fontScale="90000"/>
          </a:bodyPr>
          <a:lstStyle/>
          <a:p>
            <a:endParaRPr lang="es-CO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</Words>
  <Application>Microsoft Macintosh PowerPoint</Application>
  <PresentationFormat>Presentación en pantalla (16:9)</PresentationFormat>
  <Paragraphs>2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Diana Carolina Ortíz Ortíz</cp:lastModifiedBy>
  <cp:revision>3</cp:revision>
  <dcterms:modified xsi:type="dcterms:W3CDTF">2026-07-14T16:12:52Z</dcterms:modified>
</cp:coreProperties>
</file>