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62" r:id="rId4"/>
    <p:sldId id="263" r:id="rId5"/>
    <p:sldId id="266" r:id="rId6"/>
    <p:sldId id="269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386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079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781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604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057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22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60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90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544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36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41D8-6BE7-5243-8B7C-A2FD555488C2}" type="datetimeFigureOut">
              <a:rPr lang="es-CO" smtClean="0"/>
              <a:t>6/12/24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6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99DD6-5AB5-E84C-B7FB-08DA226DF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102" y="2625343"/>
            <a:ext cx="5244483" cy="23876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3F031F-59AB-A04D-87EB-490221C33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8101" y="5105018"/>
            <a:ext cx="5244483" cy="833327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E15191F-7D87-C1FB-DA2A-478C755B8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006" y="1329070"/>
            <a:ext cx="4123559" cy="94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8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99DD6-5AB5-E84C-B7FB-08DA226DF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840" y="2625343"/>
            <a:ext cx="5244483" cy="23876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3F031F-59AB-A04D-87EB-490221C33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9839" y="5105018"/>
            <a:ext cx="5244483" cy="833327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79408A6-9912-04F5-A2C8-DAFA63CAF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487" y="919655"/>
            <a:ext cx="3242053" cy="149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5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0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89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C8C3E-9BE6-932A-6006-57545681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E3D1C-0FBB-8C80-8AE8-E99347340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86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C8821-4F41-77B1-D881-E3BAA579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ABE9FF-DE8D-3D18-B70A-70161CD59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4307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0</Words>
  <Application>Microsoft Macintosh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Diana Carolina Ortíz Ortíz</cp:lastModifiedBy>
  <cp:revision>11</cp:revision>
  <dcterms:created xsi:type="dcterms:W3CDTF">2022-03-16T20:51:00Z</dcterms:created>
  <dcterms:modified xsi:type="dcterms:W3CDTF">2024-12-06T13:34:35Z</dcterms:modified>
</cp:coreProperties>
</file>