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62" r:id="rId4"/>
    <p:sldId id="265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/>
    <p:restoredTop sz="94726"/>
  </p:normalViewPr>
  <p:slideViewPr>
    <p:cSldViewPr snapToGrid="0" snapToObjects="1">
      <p:cViewPr varScale="1">
        <p:scale>
          <a:sx n="120" d="100"/>
          <a:sy n="120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21/01/25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386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21/01/25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079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21/01/25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781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21/01/25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21/01/25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604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21/01/25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057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21/01/25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227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21/01/25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260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21/01/25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590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21/01/25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544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21/01/25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366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E41D8-6BE7-5243-8B7C-A2FD555488C2}" type="datetimeFigureOut">
              <a:rPr lang="es-CO" smtClean="0"/>
              <a:t>21/01/25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06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99DD6-5AB5-E84C-B7FB-08DA226DF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3716" y="2152377"/>
            <a:ext cx="5244483" cy="238760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3F031F-59AB-A04D-87EB-490221C33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3715" y="4632052"/>
            <a:ext cx="5244483" cy="833327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4CC2059-AC63-FD58-91A6-C80D8D9E4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798" y="416796"/>
            <a:ext cx="3200400" cy="67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80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03438879-1AB9-C6C7-741D-010A2DC65E63}"/>
              </a:ext>
            </a:extLst>
          </p:cNvPr>
          <p:cNvSpPr txBox="1"/>
          <p:nvPr/>
        </p:nvSpPr>
        <p:spPr>
          <a:xfrm>
            <a:off x="2046218" y="392792"/>
            <a:ext cx="483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LOGOS A COLOR PARA USO EN PRESENTACIONES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077F310-B20F-76E4-1552-448AA8DF4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672" y="1310837"/>
            <a:ext cx="1688592" cy="257407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4E054FD-05F2-D352-22FC-4F0AD15FD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509" y="1867999"/>
            <a:ext cx="3965994" cy="15885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866F7B3-53ED-C8B0-90A6-1A6BA55CC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496" y="4433624"/>
            <a:ext cx="6061703" cy="127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4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902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93F1A5-1387-B930-2E3C-6A5A8DE7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7F8F9C-5368-31EC-719C-1FDBFD7B2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8484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8A966-0215-10D2-7625-B152B1E4E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0AD40E-8453-F125-E260-9CAAA69B5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3797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86D37-D16A-8F88-7120-991685CD3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AFAD6F-1BD4-42DD-0A0E-5B3CFDD34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0397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08CCBA1-5229-C8EF-419E-D344CC50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endParaRPr lang="es-CO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AA50793-69F3-1443-2C59-E41A9EB20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9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F1A11-3CAF-D7B7-EC74-30A1718DC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B5B4E2-1929-DFD8-4E22-B332B28F0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31BF41-F6BC-BAFF-07AC-85CAC0519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36" y="6332919"/>
            <a:ext cx="2130970" cy="41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017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7</Words>
  <Application>Microsoft Macintosh PowerPoint</Application>
  <PresentationFormat>Presentación en pantalla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Diana Carolina Ortíz Ortíz</cp:lastModifiedBy>
  <cp:revision>10</cp:revision>
  <dcterms:created xsi:type="dcterms:W3CDTF">2022-03-16T20:51:00Z</dcterms:created>
  <dcterms:modified xsi:type="dcterms:W3CDTF">2025-01-21T22:43:27Z</dcterms:modified>
</cp:coreProperties>
</file>