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7" r:id="rId3"/>
    <p:sldId id="264" r:id="rId4"/>
    <p:sldId id="265" r:id="rId5"/>
    <p:sldId id="279" r:id="rId6"/>
    <p:sldId id="275" r:id="rId7"/>
    <p:sldId id="280" r:id="rId8"/>
    <p:sldId id="276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58"/>
  </p:normalViewPr>
  <p:slideViewPr>
    <p:cSldViewPr snapToGrid="0" snapToObjects="1" showGuides="1">
      <p:cViewPr varScale="1">
        <p:scale>
          <a:sx n="120" d="100"/>
          <a:sy n="120" d="100"/>
        </p:scale>
        <p:origin x="736" y="18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21/1/25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26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21/1/25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75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21/1/25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8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21/1/25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2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21/1/25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54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21/1/25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98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21/1/25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55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21/1/25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3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21/1/25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1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21/1/25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43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CF2-01E0-1549-886C-3480E4096970}" type="datetimeFigureOut">
              <a:rPr lang="es-ES" smtClean="0"/>
              <a:t>21/1/25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06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7CF2-01E0-1549-886C-3480E4096970}" type="datetimeFigureOut">
              <a:rPr lang="es-ES" smtClean="0"/>
              <a:t>21/1/25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8DB7F-A4B8-A943-AE86-F784950AC1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98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78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4C94F-9FFE-E4BB-65BD-6055EC85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DFAC03-C5EE-6D5E-EF6A-315D77AE3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318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03438879-1AB9-C6C7-741D-010A2DC65E63}"/>
              </a:ext>
            </a:extLst>
          </p:cNvPr>
          <p:cNvSpPr txBox="1"/>
          <p:nvPr/>
        </p:nvSpPr>
        <p:spPr>
          <a:xfrm>
            <a:off x="2046218" y="392792"/>
            <a:ext cx="483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LOGOS A COLOR PARA USO EN PRESENTACIONES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A4C3EA-7C85-6968-31E7-AD6819465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2" y="1310837"/>
            <a:ext cx="1688592" cy="25740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81FAEFE-6FC5-1949-A1B9-262FC8024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509" y="1867999"/>
            <a:ext cx="3965994" cy="15885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B0F76D-2A8A-3B69-04C8-33312D090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496" y="4433624"/>
            <a:ext cx="6061703" cy="12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4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D2C512F-4D71-BB56-5362-616B5CCE623F}"/>
              </a:ext>
            </a:extLst>
          </p:cNvPr>
          <p:cNvSpPr txBox="1"/>
          <p:nvPr/>
        </p:nvSpPr>
        <p:spPr>
          <a:xfrm>
            <a:off x="2055159" y="417027"/>
            <a:ext cx="509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LOGOS EN BLANCO PARA USO EN PRESENTACIONES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7D7DF2-8360-94E0-8EAF-AB59DEC21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23" y="1317403"/>
            <a:ext cx="1645871" cy="25089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8BA573-2DC8-E735-7491-56E4FAB06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486" y="2027341"/>
            <a:ext cx="4042453" cy="162102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6EA05B-2A36-9A87-5AB1-14F238E73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269" y="4694274"/>
            <a:ext cx="5249461" cy="11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5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D2C512F-4D71-BB56-5362-616B5CCE623F}"/>
              </a:ext>
            </a:extLst>
          </p:cNvPr>
          <p:cNvSpPr txBox="1"/>
          <p:nvPr/>
        </p:nvSpPr>
        <p:spPr>
          <a:xfrm>
            <a:off x="2055159" y="417027"/>
            <a:ext cx="509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LOGOS EN BLANCO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12465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B9553-DB57-F31A-138A-874F24A3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F31F3E-5A24-BDDE-0783-C86BE196E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99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FE497-27C6-DAC7-C76D-09708D3AF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FE4AF-E2B7-7B34-9754-FC62BB06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38570-0056-8138-4380-1C8D2FD96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663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03B79-6660-EC33-FABC-C39C96EF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3A99-6E21-A99F-35E8-1BC383448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7224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</Words>
  <Application>Microsoft Macintosh PowerPoint</Application>
  <PresentationFormat>Presentación en pantalla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Boyacá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Mercadeo</dc:creator>
  <cp:lastModifiedBy>Diana Carolina Ortíz Ortíz</cp:lastModifiedBy>
  <cp:revision>11</cp:revision>
  <dcterms:created xsi:type="dcterms:W3CDTF">2017-05-02T20:45:19Z</dcterms:created>
  <dcterms:modified xsi:type="dcterms:W3CDTF">2025-01-21T22:38:06Z</dcterms:modified>
</cp:coreProperties>
</file>