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4" r:id="rId3"/>
    <p:sldId id="265" r:id="rId4"/>
    <p:sldId id="258" r:id="rId5"/>
    <p:sldId id="260" r:id="rId6"/>
    <p:sldId id="257" r:id="rId7"/>
    <p:sldId id="259" r:id="rId8"/>
    <p:sldId id="261" r:id="rId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97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2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21/1/25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47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21/1/25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026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21/1/25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292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21/1/25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776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21/1/25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625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21/1/25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435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21/1/25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689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21/1/25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35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21/1/25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19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21/1/25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728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21/1/25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350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44BA5-63A7-0841-B8D1-BABE43B6DEAD}" type="datetimeFigureOut">
              <a:rPr lang="es-ES_tradnl" smtClean="0"/>
              <a:t>21/1/25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591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09A1C-5CD7-244F-A41C-6BA7E4F4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65" y="2931090"/>
            <a:ext cx="5947514" cy="1841326"/>
          </a:xfrm>
        </p:spPr>
        <p:txBody>
          <a:bodyPr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4416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03438879-1AB9-C6C7-741D-010A2DC65E63}"/>
              </a:ext>
            </a:extLst>
          </p:cNvPr>
          <p:cNvSpPr txBox="1"/>
          <p:nvPr/>
        </p:nvSpPr>
        <p:spPr>
          <a:xfrm>
            <a:off x="2046218" y="392792"/>
            <a:ext cx="483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LOGOS A COLOR PARA USO EN PRESENTACIONES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AEFB8C-87EF-0B54-31CD-090D05665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72" y="1310837"/>
            <a:ext cx="1688592" cy="25740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3897F3A-917F-2A15-D0EE-65C80EA9E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509" y="1867999"/>
            <a:ext cx="3965994" cy="158857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7E60FB-C322-E860-FD7E-BC5F9F204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496" y="4433624"/>
            <a:ext cx="6061703" cy="12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4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2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D2C512F-4D71-BB56-5362-616B5CCE623F}"/>
              </a:ext>
            </a:extLst>
          </p:cNvPr>
          <p:cNvSpPr txBox="1"/>
          <p:nvPr/>
        </p:nvSpPr>
        <p:spPr>
          <a:xfrm>
            <a:off x="2055159" y="417027"/>
            <a:ext cx="509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LOGOS EN BLANCO PARA USO EN PRESENTACIONES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1D5F47-013E-ED46-0E00-87E6FBBBC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23" y="1317403"/>
            <a:ext cx="1645871" cy="25089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2D5007C-E0D7-EB2F-2695-A9A6D5D62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486" y="2027341"/>
            <a:ext cx="4042453" cy="16210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2F1409E-A6C9-4AF2-23E9-AF2A54518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269" y="4694274"/>
            <a:ext cx="5249461" cy="11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5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EF3B3-9A86-3D4E-B918-92D989A5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65" y="2931090"/>
            <a:ext cx="5947514" cy="1841326"/>
          </a:xfrm>
        </p:spPr>
        <p:txBody>
          <a:bodyPr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332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9B61F-5C3A-004C-8CE4-E37089EB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648" y="851770"/>
            <a:ext cx="6999701" cy="838919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0E0C-D836-C943-8F2E-C0536D00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623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99394"/>
          </a:xfr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729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39036"/>
            <a:ext cx="7886700" cy="951653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791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7BEFB-9C19-1543-BB31-46667BFBE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C31AE5-3818-FA4B-8B0D-FCDE4821B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7459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14</Words>
  <Application>Microsoft Macintosh PowerPoint</Application>
  <PresentationFormat>Presentación en pantalla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Diana Carolina Ortíz Ortíz</cp:lastModifiedBy>
  <cp:revision>8</cp:revision>
  <dcterms:created xsi:type="dcterms:W3CDTF">2018-05-08T22:41:50Z</dcterms:created>
  <dcterms:modified xsi:type="dcterms:W3CDTF">2025-01-21T22:32:54Z</dcterms:modified>
</cp:coreProperties>
</file>