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5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/>
    <p:restoredTop sz="94726"/>
  </p:normalViewPr>
  <p:slideViewPr>
    <p:cSldViewPr snapToGrid="0" snapToObjects="1">
      <p:cViewPr varScale="1">
        <p:scale>
          <a:sx n="120" d="100"/>
          <a:sy n="12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386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079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78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604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057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227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60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590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44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66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6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99DD6-5AB5-E84C-B7FB-08DA226D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716" y="1122363"/>
            <a:ext cx="5244483" cy="23876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3F031F-59AB-A04D-87EB-490221C33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3715" y="3602038"/>
            <a:ext cx="5244483" cy="1655762"/>
          </a:xfr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408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03438879-1AB9-C6C7-741D-010A2DC65E63}"/>
              </a:ext>
            </a:extLst>
          </p:cNvPr>
          <p:cNvSpPr txBox="1"/>
          <p:nvPr/>
        </p:nvSpPr>
        <p:spPr>
          <a:xfrm>
            <a:off x="2046218" y="392792"/>
            <a:ext cx="483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LOGOS A COLOR PARA USO EN PRESENTACIONES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5DF854-2AE6-A034-C7B9-D465E9B77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33" y="1327359"/>
            <a:ext cx="2008788" cy="30621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879D947-4B43-8864-8430-435BC9A73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628" y="2480187"/>
            <a:ext cx="4240191" cy="16984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917D5E-0E33-7949-5461-1D3CC230C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33" y="4954772"/>
            <a:ext cx="6528724" cy="13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4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22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D2C512F-4D71-BB56-5362-616B5CCE623F}"/>
              </a:ext>
            </a:extLst>
          </p:cNvPr>
          <p:cNvSpPr txBox="1"/>
          <p:nvPr/>
        </p:nvSpPr>
        <p:spPr>
          <a:xfrm>
            <a:off x="2055159" y="417027"/>
            <a:ext cx="509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LOGOS EN BLANCO PARA USO EN PRESENTACIONES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C957E9-D97E-179B-AB89-33A2B5C4F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53" y="1402396"/>
            <a:ext cx="1867928" cy="28474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AD553B-7D88-AAA4-F0E3-11B47BC9E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625" y="2434528"/>
            <a:ext cx="3796991" cy="15225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AEF6001-1A09-5126-8610-7E559DADD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64" y="4857412"/>
            <a:ext cx="5697067" cy="11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5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90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D2BF3-0AAB-C842-8168-0D675BD1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6824"/>
            <a:ext cx="7886700" cy="883865"/>
          </a:xfrm>
        </p:spPr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73441F-CCC0-8D4A-8840-576BF0E95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616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22A25-D99C-3147-80E6-E9316A3E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BCCA39-9F16-9345-A509-A00597E8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54243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9572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6C6F8-634D-6841-A615-DAA42736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BCD8E2-F277-1C48-9400-793348C63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39078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14</Words>
  <Application>Microsoft Macintosh PowerPoint</Application>
  <PresentationFormat>Presentación en pantalla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Diana Carolina Ortíz Ortíz</cp:lastModifiedBy>
  <cp:revision>7</cp:revision>
  <dcterms:created xsi:type="dcterms:W3CDTF">2022-03-16T20:51:00Z</dcterms:created>
  <dcterms:modified xsi:type="dcterms:W3CDTF">2025-01-21T22:58:45Z</dcterms:modified>
</cp:coreProperties>
</file>