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7"/>
  </p:notesMasterIdLst>
  <p:sldIdLst>
    <p:sldId id="296" r:id="rId2"/>
    <p:sldId id="269" r:id="rId3"/>
    <p:sldId id="318" r:id="rId4"/>
    <p:sldId id="266" r:id="rId5"/>
    <p:sldId id="273" r:id="rId6"/>
    <p:sldId id="277" r:id="rId7"/>
    <p:sldId id="272" r:id="rId8"/>
    <p:sldId id="319" r:id="rId9"/>
    <p:sldId id="274" r:id="rId10"/>
    <p:sldId id="271" r:id="rId11"/>
    <p:sldId id="275" r:id="rId12"/>
    <p:sldId id="276" r:id="rId13"/>
    <p:sldId id="279" r:id="rId14"/>
    <p:sldId id="288" r:id="rId15"/>
    <p:sldId id="289" r:id="rId16"/>
    <p:sldId id="283" r:id="rId17"/>
    <p:sldId id="294" r:id="rId18"/>
    <p:sldId id="307" r:id="rId19"/>
    <p:sldId id="320" r:id="rId20"/>
    <p:sldId id="309" r:id="rId21"/>
    <p:sldId id="280" r:id="rId22"/>
    <p:sldId id="282" r:id="rId23"/>
    <p:sldId id="301" r:id="rId24"/>
    <p:sldId id="285" r:id="rId25"/>
    <p:sldId id="284" r:id="rId26"/>
    <p:sldId id="305" r:id="rId27"/>
    <p:sldId id="306" r:id="rId28"/>
    <p:sldId id="297" r:id="rId29"/>
    <p:sldId id="303" r:id="rId30"/>
    <p:sldId id="304" r:id="rId31"/>
    <p:sldId id="299" r:id="rId32"/>
    <p:sldId id="302" r:id="rId33"/>
    <p:sldId id="286" r:id="rId34"/>
    <p:sldId id="298" r:id="rId35"/>
    <p:sldId id="300" r:id="rId36"/>
    <p:sldId id="290" r:id="rId37"/>
    <p:sldId id="291" r:id="rId38"/>
    <p:sldId id="292" r:id="rId39"/>
    <p:sldId id="293" r:id="rId40"/>
    <p:sldId id="312" r:id="rId41"/>
    <p:sldId id="313" r:id="rId42"/>
    <p:sldId id="314" r:id="rId43"/>
    <p:sldId id="315" r:id="rId44"/>
    <p:sldId id="316" r:id="rId45"/>
    <p:sldId id="317" r:id="rId4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222A"/>
    <a:srgbClr val="4F67AE"/>
    <a:srgbClr val="4676D3"/>
    <a:srgbClr val="4676ED"/>
    <a:srgbClr val="DB0000"/>
    <a:srgbClr val="5282F7"/>
    <a:srgbClr val="5FA950"/>
    <a:srgbClr val="9130A0"/>
    <a:srgbClr val="941A80"/>
    <a:srgbClr val="638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95"/>
    <p:restoredTop sz="94695"/>
  </p:normalViewPr>
  <p:slideViewPr>
    <p:cSldViewPr snapToGrid="0">
      <p:cViewPr varScale="1">
        <p:scale>
          <a:sx n="39" d="100"/>
          <a:sy n="39" d="100"/>
        </p:scale>
        <p:origin x="22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570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517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2962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36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6876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37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812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38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6346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39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66051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12/10/23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uniboyaca.edu.co/es/micrositio/manual-de-marca-logotipo-universidad-de-boyac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096807"/>
            <a:ext cx="137312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CAMISAS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CHAQUETAS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BATAS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UNIFORMES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20" y="8906933"/>
            <a:ext cx="726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621635-0396-385F-D37E-B9E14B83D865}"/>
              </a:ext>
            </a:extLst>
          </p:cNvPr>
          <p:cNvSpPr txBox="1"/>
          <p:nvPr/>
        </p:nvSpPr>
        <p:spPr>
          <a:xfrm>
            <a:off x="2829524" y="17321423"/>
            <a:ext cx="1769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</a:p>
          <a:p>
            <a:r>
              <a:rPr lang="es-CO" sz="4800" i="1" dirty="0">
                <a:latin typeface="Arial" panose="020B0604020202020204" pitchFamily="34" charset="0"/>
                <a:cs typeface="Arial" panose="020B0604020202020204" pitchFamily="34" charset="0"/>
              </a:rPr>
              <a:t>Use fotografías de ropa e implemente los logos de esta plantilla para ver el boceto de la prenda de vestir.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F5CEB9-62B1-2DEA-1704-8BE51DDF0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92" y="3262324"/>
            <a:ext cx="17330740" cy="164295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4CB91E-11C3-FC1D-5557-9C01CF1A8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392" y="7687733"/>
            <a:ext cx="2213071" cy="22352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D267B0-ED37-6F55-37FA-1F6AE8A2D0D8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9726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673A0B-36F7-6CB9-B4D3-0AC8D1F8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48" y="3241145"/>
            <a:ext cx="13155227" cy="174175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62A313-7029-09DC-F55C-EF856717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828" y="8047398"/>
            <a:ext cx="1739105" cy="18191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300402-2F99-F00F-B737-1D9AD43149ED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108947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673A0B-36F7-6CB9-B4D3-0AC8D1F8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48" y="3241145"/>
            <a:ext cx="13155227" cy="174175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40F5B0-1C72-54F9-5ED0-B86B82479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400" y="7654729"/>
            <a:ext cx="2212334" cy="23826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8CCC8E-ACF6-A397-8247-ACD50032F4A1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67900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673A0B-36F7-6CB9-B4D3-0AC8D1F8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48" y="3241145"/>
            <a:ext cx="13155227" cy="174175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95AE5D-4344-E411-4737-89681667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715" y="8167408"/>
            <a:ext cx="1796551" cy="18145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E19DFA-4C26-B226-8034-CE4A497406B7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409711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95148D-D348-C625-D625-0279F197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85" y="2743200"/>
            <a:ext cx="12722754" cy="1841209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 y Gorra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32586B-24C5-04F8-9DA6-A9BA3E14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438" y="3419106"/>
            <a:ext cx="1748647" cy="18290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7C8312-2884-4128-6425-CB3EEE861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367" y="11949245"/>
            <a:ext cx="4897034" cy="15082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B15317-AA4E-F46B-3610-3114D49961E1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1954262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A625F4D-3013-58DA-4474-1D1543F7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50" y="3695786"/>
            <a:ext cx="21367842" cy="148292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 Polo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7C8312-2884-4128-6425-CB3EEE861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767" y="7351030"/>
            <a:ext cx="5709833" cy="17586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236D8D-B5D6-8F3B-7493-1C6F7F8AC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84" y="8354533"/>
            <a:ext cx="1495299" cy="15102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2BA08-11DA-0B22-B664-DADB19E2C64C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01974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78F8F6-BFE2-9664-E8DF-C9CF5A2B5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28" y="3660246"/>
            <a:ext cx="19028988" cy="158130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616B65-5257-8EF6-D2BF-FB7F936F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894" y="8163637"/>
            <a:ext cx="2610025" cy="26361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2631C2-BB8A-56E2-E09C-1EA55E6109B9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6C69124-D10B-32C0-266C-26F8ED1AE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29339">
            <a:off x="768250" y="14280565"/>
            <a:ext cx="5137951" cy="10794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82469A-11E1-4020-4D39-0EDA9D9B4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66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78F8F6-BFE2-9664-E8DF-C9CF5A2B5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28" y="3660246"/>
            <a:ext cx="19028988" cy="158130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616B65-5257-8EF6-D2BF-FB7F936F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894" y="8163637"/>
            <a:ext cx="2610025" cy="26361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8AE9D5-0A38-B7AA-B6F6-BE18712EAA9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534C28-B061-1FB3-53F4-2A0027AF1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7027">
            <a:off x="683684" y="14053291"/>
            <a:ext cx="5943836" cy="9708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FEDB76-B76F-D603-2EEA-3387347D1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8AE9D5-0A38-B7AA-B6F6-BE18712EAA9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6" name="Google Shape;284;p16">
            <a:extLst>
              <a:ext uri="{FF2B5EF4-FFF2-40B4-BE49-F238E27FC236}">
                <a16:creationId xmlns:a16="http://schemas.microsoft.com/office/drawing/2014/main" id="{2E52931C-1200-160A-22A8-570DC45E5D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933" y="3221228"/>
            <a:ext cx="19869715" cy="165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0758DD-8A2F-1C8F-7E80-BC73E612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361" y="8163637"/>
            <a:ext cx="2610025" cy="26361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C5AB8CE-2E8B-83F5-34BA-71818EF9F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9949">
            <a:off x="708125" y="14739644"/>
            <a:ext cx="4299061" cy="9032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2FD214-4430-E6F0-F7CD-D64584ABE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78F8F6-BFE2-9664-E8DF-C9CF5A2B5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28" y="3660246"/>
            <a:ext cx="19028988" cy="1581308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8AE9D5-0A38-B7AA-B6F6-BE18712EAA9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534C28-B061-1FB3-53F4-2A0027AF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7027">
            <a:off x="683684" y="14053291"/>
            <a:ext cx="5943836" cy="9708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FEDB76-B76F-D603-2EEA-3387347D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AEEFC5-966F-2678-9874-F0F33BF0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5641" y="8628846"/>
            <a:ext cx="2535239" cy="11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2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285" y="4244025"/>
            <a:ext cx="17236505" cy="15255725"/>
          </a:xfrm>
        </p:spPr>
        <p:txBody>
          <a:bodyPr>
            <a:normAutofit/>
          </a:bodyPr>
          <a:lstStyle/>
          <a:p>
            <a:pPr algn="ctr"/>
            <a:r>
              <a:rPr lang="es-CO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Recuerde ver el manual de marca </a:t>
            </a:r>
            <a:b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para usar correctamente el logotipo de la</a:t>
            </a:r>
            <a:b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Universidad de Boyacá en: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9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https://www.uniboyaca.edu.co/es/micrositio/manual-de-marca-logotipo-universidad-de-boyaca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También puede descargar los </a:t>
            </a:r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logos originales para las empresas </a:t>
            </a: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que requieren implementarlo en la prenda de vestir.</a:t>
            </a:r>
            <a:endParaRPr lang="es-CO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7B2557-BE83-09BD-4D83-A2199AA4F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348" y="1048938"/>
            <a:ext cx="12618344" cy="24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8AE9D5-0A38-B7AA-B6F6-BE18712EAA9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6" name="Google Shape;284;p16">
            <a:extLst>
              <a:ext uri="{FF2B5EF4-FFF2-40B4-BE49-F238E27FC236}">
                <a16:creationId xmlns:a16="http://schemas.microsoft.com/office/drawing/2014/main" id="{2E52931C-1200-160A-22A8-570DC45E5D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933" y="3221228"/>
            <a:ext cx="19869715" cy="165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9;g1e85a41a4a8_0_16">
            <a:extLst>
              <a:ext uri="{FF2B5EF4-FFF2-40B4-BE49-F238E27FC236}">
                <a16:creationId xmlns:a16="http://schemas.microsoft.com/office/drawing/2014/main" id="{557BB81F-609C-6CAC-A25F-1164F7FEA7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0967" y="8548788"/>
            <a:ext cx="3175167" cy="138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863503-8D16-4E5E-4114-3AEC5BD9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01559">
            <a:off x="238679" y="13864254"/>
            <a:ext cx="6537528" cy="10677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9098C6-5E3C-E368-1C2A-BE7E4F8A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86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14E1B5-4125-DA29-2C5C-5B8D9F05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76" y="2997933"/>
            <a:ext cx="17665171" cy="173471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C534BA-63F0-9AB3-D93D-559DE969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295" y="8476760"/>
            <a:ext cx="1976172" cy="20670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70A9BA-B57B-33C3-1521-E19759896BD8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D68D44-AA4B-49EA-EDD0-42F555A0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608" y="17519725"/>
            <a:ext cx="6558599" cy="13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11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14E1B5-4125-DA29-2C5C-5B8D9F05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76" y="2997933"/>
            <a:ext cx="17665171" cy="173471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12CF4A-6574-2E98-525C-828179E1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34" y="8721879"/>
            <a:ext cx="2212334" cy="23826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DBDDD3-4319-4CB5-3B67-4C6A7CC7A83F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CB82A9-B2A2-1F3C-9B39-5DC7C653D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6856">
            <a:off x="884054" y="13733368"/>
            <a:ext cx="5802648" cy="9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51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14E1B5-4125-DA29-2C5C-5B8D9F05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76" y="2997933"/>
            <a:ext cx="17665171" cy="173471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Chaqueta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DBDDD3-4319-4CB5-3B67-4C6A7CC7A83F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E749A8-C87D-F323-565A-9DB9FE38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37" y="8621382"/>
            <a:ext cx="1945563" cy="19650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F9C7D8-7011-3A07-35C1-AA80C2DE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6856">
            <a:off x="884054" y="13733368"/>
            <a:ext cx="5802648" cy="9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48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08D9F11-6F2F-9EC2-EF04-80AEDD21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37" y="2034184"/>
            <a:ext cx="14126594" cy="188858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Bata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5E6106-8EAB-43D1-1CE5-54844946FDE1}"/>
              </a:ext>
            </a:extLst>
          </p:cNvPr>
          <p:cNvSpPr txBox="1"/>
          <p:nvPr/>
        </p:nvSpPr>
        <p:spPr>
          <a:xfrm>
            <a:off x="7822746" y="8744645"/>
            <a:ext cx="2063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/>
              <a:t>Nombre del Programa</a:t>
            </a:r>
          </a:p>
          <a:p>
            <a:pPr algn="ctr"/>
            <a:r>
              <a:rPr lang="es-CO" sz="1400" i="1" dirty="0"/>
              <a:t>Nombres y Apellidos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9B7D39C-7D1B-5EA8-CD00-A73346F2F10E}"/>
              </a:ext>
            </a:extLst>
          </p:cNvPr>
          <p:cNvSpPr/>
          <p:nvPr/>
        </p:nvSpPr>
        <p:spPr>
          <a:xfrm>
            <a:off x="8029111" y="7109067"/>
            <a:ext cx="1578428" cy="15784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LOGO DEL PROGRAMA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F51C9E-70A7-2E2B-FEA5-AAF1E939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476" y="7450632"/>
            <a:ext cx="1803480" cy="18864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DCBC1B6-690D-D9B4-AFC8-3AEE470B91A2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147278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08D9F11-6F2F-9EC2-EF04-80AEDD21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963" y="2008497"/>
            <a:ext cx="13894118" cy="18575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Bata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91BED7-E269-1560-0047-F2AE96EF45EF}"/>
              </a:ext>
            </a:extLst>
          </p:cNvPr>
          <p:cNvSpPr txBox="1"/>
          <p:nvPr/>
        </p:nvSpPr>
        <p:spPr>
          <a:xfrm>
            <a:off x="7650423" y="8593285"/>
            <a:ext cx="2119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Nombre del Programa</a:t>
            </a:r>
          </a:p>
          <a:p>
            <a:pPr algn="ctr"/>
            <a:r>
              <a:rPr lang="es-CO" sz="1400" i="1" dirty="0"/>
              <a:t>Nombres y Apellidos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732C12-0FAE-BE73-D53A-28B4F12C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90" y="7420584"/>
            <a:ext cx="1461917" cy="11271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622CFE-8BF6-F32A-ED57-C7BC282E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027" y="7332449"/>
            <a:ext cx="1813325" cy="183145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2F3AE4-4961-2E68-429D-E43515AA672E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264660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8AF97A-E248-66D9-BA7F-EC7B0B39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383" y="2594067"/>
            <a:ext cx="11985158" cy="174456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8DD035-AB2E-3D89-E90B-15120D1B2DC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8E8B09-A704-0060-200C-0A802A7B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305">
            <a:off x="7816763" y="6347972"/>
            <a:ext cx="1803480" cy="18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9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8AF97A-E248-66D9-BA7F-EC7B0B39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383" y="2594067"/>
            <a:ext cx="11985158" cy="174456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8DD035-AB2E-3D89-E90B-15120D1B2DC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7565C2-77F8-98A2-0D29-E9454743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9221">
            <a:off x="7840745" y="6471837"/>
            <a:ext cx="1813325" cy="1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E1551D-1614-396F-6FC8-F8F1DA81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331" y="2776165"/>
            <a:ext cx="14948861" cy="174018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64B55B-FE97-3B77-4508-0E5B147B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349" y="7954366"/>
            <a:ext cx="1561571" cy="15771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99C59C-FAB2-11BC-7237-5FBEEBFDD180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082412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37B459-0581-D395-7C37-1F650901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48" y="3144712"/>
            <a:ext cx="13784051" cy="170594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64B55B-FE97-3B77-4508-0E5B147B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568">
            <a:off x="11441011" y="6663450"/>
            <a:ext cx="1843550" cy="18619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99C59C-FAB2-11BC-7237-5FBEEBFDD180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195277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2405360"/>
            <a:ext cx="21599525" cy="9194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4" y="15532989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4377757" y="13369010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983471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4211416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3E411E-DC51-9846-7739-CCC41D3E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40" y="2739028"/>
            <a:ext cx="11893644" cy="17039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99C59C-FAB2-11BC-7237-5FBEEBFDD180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F72F4D-3DDF-DA07-DF22-3E8480F5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762" y="6583709"/>
            <a:ext cx="1895360" cy="19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4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Uniforme Salud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80A0C7-CA54-CEBB-0D71-820018EC2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477"/>
          <a:stretch/>
        </p:blipFill>
        <p:spPr>
          <a:xfrm>
            <a:off x="5114533" y="2775901"/>
            <a:ext cx="10943738" cy="174628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BC9ABE-D99F-11E0-2484-E0F3D6DF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757" y="6717712"/>
            <a:ext cx="1762683" cy="17803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4F9FEE-84CB-4C50-7CA9-A0D90A2AC2DE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4229055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CE02E97-D20F-EFAC-4AE8-59CAF576B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86" y="3043102"/>
            <a:ext cx="11632032" cy="168092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Uniforme Salud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BC9ABE-D99F-11E0-2484-E0F3D6DF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702" y="6502559"/>
            <a:ext cx="1762683" cy="17803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4F9FEE-84CB-4C50-7CA9-A0D90A2AC2DE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940650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2A2975-B2A9-1834-30F9-D93DC579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775" y="2697686"/>
            <a:ext cx="10016068" cy="178858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Uniforme Salud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85966F-6A1F-3301-D721-B0A4F2E0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952" y="4885790"/>
            <a:ext cx="3307182" cy="10186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8DD035-AB2E-3D89-E90B-15120D1B2DC6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298749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7EE5EF-C8DB-E07C-A8DE-9E7D6DF8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4695"/>
          <a:stretch/>
        </p:blipFill>
        <p:spPr>
          <a:xfrm>
            <a:off x="4433661" y="2370667"/>
            <a:ext cx="12135828" cy="17380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Uniforme Servicios Generales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64B55B-FE97-3B77-4508-0E5B147B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469" y="5969341"/>
            <a:ext cx="1444385" cy="14588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EF6D4C-0988-4200-1DE2-81C1D28593D3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3285057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Uniforme Servicios Generales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BC9ABE-D99F-11E0-2484-E0F3D6DF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757" y="6717712"/>
            <a:ext cx="1762683" cy="17803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7FF66B-629A-DBBB-BB3C-E3E8666A9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08"/>
          <a:stretch/>
        </p:blipFill>
        <p:spPr>
          <a:xfrm>
            <a:off x="4293539" y="2989089"/>
            <a:ext cx="13012446" cy="17236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F38CE1-B44B-DB39-2FED-38F7347C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85" y="6473872"/>
            <a:ext cx="1762683" cy="17803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6AA7B6-CB94-0C87-73A5-2CA307ED6D48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1944935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Ropa Deportiva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CB54CA-7FA5-4D1A-CFD3-B19F54F1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664" y="3916626"/>
            <a:ext cx="21990852" cy="13766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1C1498-FABB-E5C3-B028-AC4F45B3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3003" y="6536267"/>
            <a:ext cx="4956533" cy="15266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CFE6DC-8021-B3A2-F77B-3F106B2DC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450" y="7402038"/>
            <a:ext cx="1101032" cy="11120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4D4270-4516-52E6-DC83-7D8D25EFB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2498">
            <a:off x="1652734" y="7755496"/>
            <a:ext cx="1300961" cy="131397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468DFD-977B-DBB6-5619-F56ECE1D93EA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109E444-7E9A-378B-C0AB-038F2A211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80BBD7-A839-9DBB-82D3-B207E4EA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1603" y="8244451"/>
            <a:ext cx="3919332" cy="6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8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Ropa Deportiva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1C1498-FABB-E5C3-B028-AC4F45B3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003" y="6536267"/>
            <a:ext cx="4956533" cy="15266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CFE6DC-8021-B3A2-F77B-3F106B2D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50" y="7402038"/>
            <a:ext cx="1101032" cy="11120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4D4270-4516-52E6-DC83-7D8D25EF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2498">
            <a:off x="1652734" y="7755496"/>
            <a:ext cx="1300961" cy="13139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5868E0-60B0-644F-97C8-E28B936BA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507" y="2914401"/>
            <a:ext cx="14985471" cy="186851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186162C-15E1-AD59-EC98-524D5C73F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65" y="7958059"/>
            <a:ext cx="3610527" cy="11120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5BEF02-569A-36CE-26BF-489F36C3C6DF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F2283A1-829F-BD74-DA7A-4BC2557E5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957" y="16438302"/>
            <a:ext cx="2490426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9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Ropa Deportiva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1C1498-FABB-E5C3-B028-AC4F45B3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003" y="6536267"/>
            <a:ext cx="4956533" cy="15266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CFE6DC-8021-B3A2-F77B-3F106B2D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50" y="7402038"/>
            <a:ext cx="1101032" cy="11120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4D4270-4516-52E6-DC83-7D8D25EF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2498">
            <a:off x="1652734" y="7755496"/>
            <a:ext cx="1300961" cy="13139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402157-0E2F-4918-6D7F-43A1393B7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888" y="2794154"/>
            <a:ext cx="14621747" cy="190387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3D7248-94B2-82BB-4882-84C7A8EE6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753" y="8135860"/>
            <a:ext cx="3083484" cy="8942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51FE4C-8C74-F49C-C3EB-B04B934E8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9258">
            <a:off x="15120941" y="8651909"/>
            <a:ext cx="1600656" cy="16166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FBED13-3366-938A-9D92-7389A16C9D87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86F3EFE-8847-A784-8658-E02B4E218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599862" y="14407621"/>
            <a:ext cx="4887934" cy="7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0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EEE4E17-91D1-7A68-076E-B30F8A91D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70" y="1710431"/>
            <a:ext cx="15712384" cy="198890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Ropa Deportiva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8D6E330-B01F-426D-C96B-6C82FBCAA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86" y="7196237"/>
            <a:ext cx="7331465" cy="10703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9F5397-9481-85ED-917D-01D521FCBC0B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B3E49E-3543-C22B-C413-B2519C19E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495" y="15647440"/>
            <a:ext cx="4226533" cy="6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8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16" y="928283"/>
            <a:ext cx="19409364" cy="28859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73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vestuario</a:t>
            </a: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Logotipo a Color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0DFE2A-0A54-5740-5592-6C19B9CAD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4" y="7990651"/>
            <a:ext cx="14458618" cy="53207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0CFB97-7AE8-21E8-B18B-732560D76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16" y="4843101"/>
            <a:ext cx="17432693" cy="24231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2424FDA-82BF-9838-BA66-DB13E0AE8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516" y="14035829"/>
            <a:ext cx="6010718" cy="62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7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Estolas para Grado</a:t>
            </a:r>
            <a:endParaRPr/>
          </a:p>
        </p:txBody>
      </p:sp>
      <p:sp>
        <p:nvSpPr>
          <p:cNvPr id="490" name="Google Shape;490;p37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pic>
        <p:nvPicPr>
          <p:cNvPr id="491" name="Google Shape;49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50" y="2964178"/>
            <a:ext cx="11994776" cy="1702583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7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/>
          </a:p>
        </p:txBody>
      </p:sp>
      <p:pic>
        <p:nvPicPr>
          <p:cNvPr id="493" name="Google Shape;49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4255">
            <a:off x="11607998" y="4843880"/>
            <a:ext cx="1132666" cy="114399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7"/>
          <p:cNvSpPr txBox="1"/>
          <p:nvPr/>
        </p:nvSpPr>
        <p:spPr>
          <a:xfrm>
            <a:off x="16206808" y="15682712"/>
            <a:ext cx="439094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de la Salud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8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Estolas para Grado</a:t>
            </a:r>
            <a:endParaRPr/>
          </a:p>
        </p:txBody>
      </p:sp>
      <p:sp>
        <p:nvSpPr>
          <p:cNvPr id="501" name="Google Shape;501;p38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pic>
        <p:nvPicPr>
          <p:cNvPr id="502" name="Google Shape;50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50" y="2964178"/>
            <a:ext cx="11994776" cy="1702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8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 dirty="0"/>
          </a:p>
        </p:txBody>
      </p:sp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16582">
            <a:off x="11615912" y="4842065"/>
            <a:ext cx="1134503" cy="11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8"/>
          <p:cNvSpPr txBox="1"/>
          <p:nvPr/>
        </p:nvSpPr>
        <p:spPr>
          <a:xfrm>
            <a:off x="16206808" y="15682712"/>
            <a:ext cx="449353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de Ciencias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Jurídicas y Sociales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9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Estolas para Grado</a:t>
            </a:r>
            <a:endParaRPr/>
          </a:p>
        </p:txBody>
      </p:sp>
      <p:sp>
        <p:nvSpPr>
          <p:cNvPr id="512" name="Google Shape;512;p39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pic>
        <p:nvPicPr>
          <p:cNvPr id="513" name="Google Shape;51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50" y="2964178"/>
            <a:ext cx="11994776" cy="1702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9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/>
          </a:p>
        </p:txBody>
      </p:sp>
      <p:pic>
        <p:nvPicPr>
          <p:cNvPr id="515" name="Google Shape;51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16582">
            <a:off x="11615912" y="4842065"/>
            <a:ext cx="1134503" cy="11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9"/>
          <p:cNvSpPr txBox="1"/>
          <p:nvPr/>
        </p:nvSpPr>
        <p:spPr>
          <a:xfrm>
            <a:off x="16206808" y="15682712"/>
            <a:ext cx="449353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de Ciencias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Administrativas 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Contables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Estolas para Grado</a:t>
            </a:r>
            <a:endParaRPr/>
          </a:p>
        </p:txBody>
      </p:sp>
      <p:sp>
        <p:nvSpPr>
          <p:cNvPr id="523" name="Google Shape;523;p40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pic>
        <p:nvPicPr>
          <p:cNvPr id="524" name="Google Shape;5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50" y="2964178"/>
            <a:ext cx="11994776" cy="1702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0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/>
          </a:p>
        </p:txBody>
      </p:sp>
      <p:pic>
        <p:nvPicPr>
          <p:cNvPr id="526" name="Google Shape;52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4255">
            <a:off x="11607998" y="4843880"/>
            <a:ext cx="1132666" cy="114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0"/>
          <p:cNvSpPr txBox="1"/>
          <p:nvPr/>
        </p:nvSpPr>
        <p:spPr>
          <a:xfrm>
            <a:off x="15649106" y="15713192"/>
            <a:ext cx="53144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de Arquitectura,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Diseño y Urbanismo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137" y="2964178"/>
            <a:ext cx="11830202" cy="1679223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1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Estolas para Grado</a:t>
            </a:r>
            <a:endParaRPr/>
          </a:p>
        </p:txBody>
      </p:sp>
      <p:sp>
        <p:nvSpPr>
          <p:cNvPr id="535" name="Google Shape;535;p41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sp>
        <p:nvSpPr>
          <p:cNvPr id="536" name="Google Shape;536;p41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/>
          </a:p>
        </p:txBody>
      </p:sp>
      <p:pic>
        <p:nvPicPr>
          <p:cNvPr id="537" name="Google Shape;53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16582">
            <a:off x="11615912" y="4842065"/>
            <a:ext cx="1134503" cy="11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1"/>
          <p:cNvSpPr txBox="1"/>
          <p:nvPr/>
        </p:nvSpPr>
        <p:spPr>
          <a:xfrm>
            <a:off x="16206808" y="15682712"/>
            <a:ext cx="469872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de Humanas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 Educativas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 txBox="1"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s-CO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Estolas para Grado</a:t>
            </a:r>
            <a:endParaRPr/>
          </a:p>
        </p:txBody>
      </p:sp>
      <p:sp>
        <p:nvSpPr>
          <p:cNvPr id="545" name="Google Shape;545;p42"/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Ejemplo de una correcta implementación del logotipo en la prenda de vestir</a:t>
            </a:r>
            <a:endParaRPr/>
          </a:p>
        </p:txBody>
      </p:sp>
      <p:pic>
        <p:nvPicPr>
          <p:cNvPr id="546" name="Google Shape;54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50" y="2964178"/>
            <a:ext cx="11994776" cy="1702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2"/>
          <p:cNvSpPr txBox="1"/>
          <p:nvPr/>
        </p:nvSpPr>
        <p:spPr>
          <a:xfrm rot="-1124651">
            <a:off x="9207123" y="5091824"/>
            <a:ext cx="14157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Académico</a:t>
            </a:r>
            <a:endParaRPr/>
          </a:p>
        </p:txBody>
      </p:sp>
      <p:pic>
        <p:nvPicPr>
          <p:cNvPr id="548" name="Google Shape;54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4255">
            <a:off x="11607998" y="4843880"/>
            <a:ext cx="1132666" cy="114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2"/>
          <p:cNvSpPr txBox="1"/>
          <p:nvPr/>
        </p:nvSpPr>
        <p:spPr>
          <a:xfrm>
            <a:off x="16206808" y="15682712"/>
            <a:ext cx="451918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Ciencias e Ingeniería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BA168D-143B-FF5F-41D4-15A9041D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6" y="14091365"/>
            <a:ext cx="5454151" cy="55086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48997A-480A-94D7-D28E-58E47287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732" y="8877332"/>
            <a:ext cx="13258134" cy="38448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F11C033-290E-5F0C-3790-7528FCBBC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732" y="5619559"/>
            <a:ext cx="19038059" cy="27224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FABEF4-FFB2-C192-61C1-653A0B9B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16" y="928283"/>
            <a:ext cx="19409364" cy="28859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73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vestuario</a:t>
            </a: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Logotipo a una tinta</a:t>
            </a:r>
          </a:p>
        </p:txBody>
      </p:sp>
    </p:spTree>
    <p:extLst>
      <p:ext uri="{BB962C8B-B14F-4D97-AF65-F5344CB8AC3E}">
        <p14:creationId xmlns:p14="http://schemas.microsoft.com/office/powerpoint/2010/main" val="181527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39DECB-619C-8D01-CEB6-E035FD9E0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6" y="9095734"/>
            <a:ext cx="12601054" cy="46497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FE68E0-79BF-13BF-56D6-5C8D4903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33" y="13745522"/>
            <a:ext cx="6513110" cy="70146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67A708-D712-9021-0B54-16A7458DC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33" y="5302009"/>
            <a:ext cx="18290855" cy="437151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0188EC04-33AB-2D83-EBEF-DC99174E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16" y="928283"/>
            <a:ext cx="19409364" cy="28859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73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vestuario</a:t>
            </a: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latin typeface="Arial" panose="020B0604020202020204" pitchFamily="34" charset="0"/>
                <a:cs typeface="Arial" panose="020B0604020202020204" pitchFamily="34" charset="0"/>
              </a:rPr>
              <a:t>Logotipo a una tinta</a:t>
            </a:r>
          </a:p>
        </p:txBody>
      </p:sp>
    </p:spTree>
    <p:extLst>
      <p:ext uri="{BB962C8B-B14F-4D97-AF65-F5344CB8AC3E}">
        <p14:creationId xmlns:p14="http://schemas.microsoft.com/office/powerpoint/2010/main" val="236879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4193F8-A69E-6C67-1D53-4D8C9B48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6" y="5689032"/>
            <a:ext cx="16914102" cy="24694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A30542-54A2-EC33-75EB-33BCD4D7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9" y="9282608"/>
            <a:ext cx="13509215" cy="41608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BFEBB24-F93C-A232-14EC-B7F03479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29" y="14242975"/>
            <a:ext cx="6319838" cy="6383036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568884AF-6762-64FD-0AEF-9A06645A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16" y="928283"/>
            <a:ext cx="19409364" cy="28859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7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 en vestuario</a:t>
            </a:r>
            <a:br>
              <a:rPr lang="es-CO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Logotipo en blanco</a:t>
            </a:r>
          </a:p>
        </p:txBody>
      </p:sp>
    </p:spTree>
    <p:extLst>
      <p:ext uri="{BB962C8B-B14F-4D97-AF65-F5344CB8AC3E}">
        <p14:creationId xmlns:p14="http://schemas.microsoft.com/office/powerpoint/2010/main" val="3882417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90B8EE-E4B8-D018-4921-600F9591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82" y="11268079"/>
            <a:ext cx="7772400" cy="36672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10925D-2ADF-DD84-7E30-E153FBAD7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482" y="6526669"/>
            <a:ext cx="7772400" cy="36672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9858A2-248E-34FD-4086-CC77E6B7D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161" y="8608444"/>
            <a:ext cx="8143559" cy="13300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FBB632-B18D-5323-EF4F-9F2B97C3A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161" y="6770106"/>
            <a:ext cx="8143559" cy="13300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FE0D68-CCC9-BFA4-25D2-0AB574A9A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1801" y="11268079"/>
            <a:ext cx="6558599" cy="13779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365DB9A-219C-644F-FFA6-B03D24045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1799" y="13106417"/>
            <a:ext cx="6558597" cy="137791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B062B8E-65E4-75B7-CCBB-3B7C794CA4A9}"/>
              </a:ext>
            </a:extLst>
          </p:cNvPr>
          <p:cNvSpPr/>
          <p:nvPr/>
        </p:nvSpPr>
        <p:spPr>
          <a:xfrm>
            <a:off x="0" y="15539921"/>
            <a:ext cx="21599525" cy="60596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E69FE35-30E4-2F2D-849F-193C8F937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9281" y="18588710"/>
            <a:ext cx="6558597" cy="137791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6D2953B-3C84-E4D3-182D-53574EF56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1627" y="16664015"/>
            <a:ext cx="8436342" cy="137791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82BB479-AD8B-0B0C-4C3F-1D39DC262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5326" y="16754424"/>
            <a:ext cx="7772400" cy="3668572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58F165B4-0CB8-CC56-EDD5-0F422E6FF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556" y="1386775"/>
            <a:ext cx="19409364" cy="420680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7300" b="1" dirty="0">
                <a:latin typeface="Arial" panose="020B0604020202020204" pitchFamily="34" charset="0"/>
                <a:cs typeface="Arial" panose="020B0604020202020204" pitchFamily="34" charset="0"/>
              </a:rPr>
              <a:t>Versión adicional para material POP</a:t>
            </a: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100" dirty="0">
                <a:effectLst/>
                <a:latin typeface="Lato" panose="020F0502020204030203" pitchFamily="34" charset="77"/>
              </a:rPr>
              <a:t>Únicamente para el material promocional de la Universidad de Boyacá y material dirigido a un público joven, se creó en una tipografía juvenil la sigla </a:t>
            </a:r>
            <a:r>
              <a:rPr lang="es-CO" sz="3100" b="1" dirty="0" err="1">
                <a:effectLst/>
                <a:latin typeface="Lato" panose="020F0502020204030203" pitchFamily="34" charset="77"/>
              </a:rPr>
              <a:t>UdB</a:t>
            </a:r>
            <a:r>
              <a:rPr lang="es-CO" sz="3100" b="1" dirty="0">
                <a:effectLst/>
                <a:latin typeface="Lato" panose="020F0502020204030203" pitchFamily="34" charset="77"/>
              </a:rPr>
              <a:t>, #SerLosMejores y el #SomosUdB</a:t>
            </a:r>
            <a:r>
              <a:rPr lang="es-CO" sz="3100" dirty="0">
                <a:effectLst/>
                <a:latin typeface="Lato" panose="020F0502020204030203" pitchFamily="34" charset="77"/>
              </a:rPr>
              <a:t> alineadas con el estilo juvenil y universitario; para ser implementado en el material promocional de forma cercana y atractiva para el público joven que deseen llevar diferentes accesorios de la marca de la Universidad de Boyacá.</a:t>
            </a:r>
            <a:br>
              <a:rPr lang="es-CO" sz="1100" dirty="0">
                <a:effectLst/>
                <a:latin typeface="Lato" panose="020F0502020204030203" pitchFamily="34" charset="77"/>
              </a:rPr>
            </a:br>
            <a:endParaRPr lang="es-CO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4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DE9DA-4796-6EA4-2FDE-87EE893E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8" y="0"/>
            <a:ext cx="18629590" cy="237066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s-CO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Camiseta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FBC646-F2A6-883A-2D68-E2C61F20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92" y="3262324"/>
            <a:ext cx="17330740" cy="164295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62A313-7029-09DC-F55C-EF856717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295" y="7695499"/>
            <a:ext cx="2205038" cy="23064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F673327-7A91-7AB1-E31B-1A0D4C74F252}"/>
              </a:ext>
            </a:extLst>
          </p:cNvPr>
          <p:cNvSpPr txBox="1"/>
          <p:nvPr/>
        </p:nvSpPr>
        <p:spPr>
          <a:xfrm>
            <a:off x="6339840" y="20583522"/>
            <a:ext cx="1462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una correcta implementación del logotipo en la prenda de vestir</a:t>
            </a:r>
          </a:p>
        </p:txBody>
      </p:sp>
    </p:spTree>
    <p:extLst>
      <p:ext uri="{BB962C8B-B14F-4D97-AF65-F5344CB8AC3E}">
        <p14:creationId xmlns:p14="http://schemas.microsoft.com/office/powerpoint/2010/main" val="912558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990</TotalTime>
  <Words>848</Words>
  <Application>Microsoft Macintosh PowerPoint</Application>
  <PresentationFormat>Personalizado</PresentationFormat>
  <Paragraphs>137</Paragraphs>
  <Slides>45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Lato</vt:lpstr>
      <vt:lpstr>Tema de Office</vt:lpstr>
      <vt:lpstr>Presentación de PowerPoint</vt:lpstr>
      <vt:lpstr>Nota: Recuerde ver el manual de marca  para usar correctamente el logotipo de la Universidad de Boyacá en:   https://www.uniboyaca.edu.co/es/micrositio/manual-de-marca-logotipo-universidad-de-boyaca  También puede descargar los logos originales para las empresas que requieren implementarlo en la prenda de vestir.</vt:lpstr>
      <vt:lpstr>Presentación de PowerPoint</vt:lpstr>
      <vt:lpstr>Gráficos de apoyo en vestuario  Logotipo a Color</vt:lpstr>
      <vt:lpstr>Gráficos de apoyo en vestuario  Logotipo a una tinta</vt:lpstr>
      <vt:lpstr>Gráficos de apoyo en vestuario  Logotipo a una tinta</vt:lpstr>
      <vt:lpstr>Gráficos de apoyo en vestuario  Logotipo en blanco</vt:lpstr>
      <vt:lpstr>Versión adicional para material POP  Únicamente para el material promocional de la Universidad de Boyacá y material dirigido a un público joven, se creó en una tipografía juvenil la sigla UdB, #SerLosMejores y el #SomosUdB alineadas con el estilo juvenil y universitario; para ser implementado en el material promocional de forma cercana y atractiva para el público joven que deseen llevar diferentes accesorios de la marca de la Universidad de Boyacá. </vt:lpstr>
      <vt:lpstr>  Camiseta</vt:lpstr>
      <vt:lpstr>  Camiseta</vt:lpstr>
      <vt:lpstr>  Camiseta</vt:lpstr>
      <vt:lpstr>  Camiseta</vt:lpstr>
      <vt:lpstr>  Camiseta</vt:lpstr>
      <vt:lpstr>  Camiseta y Gorra</vt:lpstr>
      <vt:lpstr>  Camiseta Polo</vt:lpstr>
      <vt:lpstr>  Chaqueta</vt:lpstr>
      <vt:lpstr>  Chaqueta</vt:lpstr>
      <vt:lpstr>  Chaqueta</vt:lpstr>
      <vt:lpstr>  Chaqueta</vt:lpstr>
      <vt:lpstr>  Chaqueta</vt:lpstr>
      <vt:lpstr>  Chaqueta</vt:lpstr>
      <vt:lpstr>  Chaqueta</vt:lpstr>
      <vt:lpstr>  Chaqueta</vt:lpstr>
      <vt:lpstr>  Bata</vt:lpstr>
      <vt:lpstr>  Bata</vt:lpstr>
      <vt:lpstr>  Uniforme Salud</vt:lpstr>
      <vt:lpstr>  Uniforme Salud</vt:lpstr>
      <vt:lpstr>  Uniforme Salud</vt:lpstr>
      <vt:lpstr>  Uniforme Salud</vt:lpstr>
      <vt:lpstr>  Uniforme Salud</vt:lpstr>
      <vt:lpstr> Uniforme Salud</vt:lpstr>
      <vt:lpstr> Uniforme Salud</vt:lpstr>
      <vt:lpstr>  Uniforme Salud</vt:lpstr>
      <vt:lpstr> Uniforme Servicios Generales</vt:lpstr>
      <vt:lpstr>Uniforme Servicios Generales</vt:lpstr>
      <vt:lpstr>  Ropa Deportiva</vt:lpstr>
      <vt:lpstr>  Ropa Deportiva</vt:lpstr>
      <vt:lpstr>  Ropa Deportiva</vt:lpstr>
      <vt:lpstr>  Ropa Deportiva</vt:lpstr>
      <vt:lpstr>  Estolas para Grado</vt:lpstr>
      <vt:lpstr> Estolas para Grado</vt:lpstr>
      <vt:lpstr> Estolas para Grado</vt:lpstr>
      <vt:lpstr> Estolas para Grado</vt:lpstr>
      <vt:lpstr> Estolas para Grado</vt:lpstr>
      <vt:lpstr> Estolas para Grado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60</cp:revision>
  <dcterms:created xsi:type="dcterms:W3CDTF">2023-09-21T14:22:09Z</dcterms:created>
  <dcterms:modified xsi:type="dcterms:W3CDTF">2023-10-12T19:18:31Z</dcterms:modified>
</cp:coreProperties>
</file>