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A51"/>
    <a:srgbClr val="00A8BB"/>
    <a:srgbClr val="941980"/>
    <a:srgbClr val="4F67AE"/>
    <a:srgbClr val="4676D3"/>
    <a:srgbClr val="4676ED"/>
    <a:srgbClr val="DB0000"/>
    <a:srgbClr val="5282F7"/>
    <a:srgbClr val="5FA950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34" d="100"/>
          <a:sy n="34" d="100"/>
        </p:scale>
        <p:origin x="41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D60A51"/>
                </a:solidFill>
              </a:rPr>
              <a:t>CIENCIAS JURÍDICAS </a:t>
            </a:r>
          </a:p>
          <a:p>
            <a:r>
              <a:rPr lang="es-CO" sz="8000" b="1" dirty="0">
                <a:solidFill>
                  <a:srgbClr val="D60A51"/>
                </a:solidFill>
              </a:rPr>
              <a:t>Y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350</TotalTime>
  <Words>675</Words>
  <Application>Microsoft Macintosh PowerPoint</Application>
  <PresentationFormat>Personalizado</PresentationFormat>
  <Paragraphs>130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2023-10-26T23:10:40Z</dcterms:modified>
</cp:coreProperties>
</file>