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A51"/>
    <a:srgbClr val="00A8BB"/>
    <a:srgbClr val="941980"/>
    <a:srgbClr val="96C435"/>
    <a:srgbClr val="5FA950"/>
    <a:srgbClr val="DF7B30"/>
    <a:srgbClr val="D8222A"/>
    <a:srgbClr val="4F67AE"/>
    <a:srgbClr val="4676D3"/>
    <a:srgbClr val="467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62"/>
  </p:normalViewPr>
  <p:slideViewPr>
    <p:cSldViewPr snapToGrid="0">
      <p:cViewPr varScale="1">
        <p:scale>
          <a:sx n="38" d="100"/>
          <a:sy n="38" d="100"/>
        </p:scale>
        <p:origin x="28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D60A51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44310"/>
            <a:ext cx="13967975" cy="4763152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0A8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D60A51"/>
                </a:solidFill>
              </a:rPr>
              <a:t>CIENCIAS JURÍDICAS Y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384</TotalTime>
  <Words>828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32</cp:revision>
  <dcterms:created xsi:type="dcterms:W3CDTF">2023-09-21T14:22:09Z</dcterms:created>
  <dcterms:modified xsi:type="dcterms:W3CDTF">2023-10-26T22:32:24Z</dcterms:modified>
</cp:coreProperties>
</file>