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6" r:id="rId2"/>
    <p:sldId id="318" r:id="rId3"/>
    <p:sldId id="258" r:id="rId4"/>
    <p:sldId id="265" r:id="rId5"/>
    <p:sldId id="259" r:id="rId6"/>
    <p:sldId id="266" r:id="rId7"/>
    <p:sldId id="267" r:id="rId8"/>
    <p:sldId id="270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7AE"/>
    <a:srgbClr val="96C435"/>
    <a:srgbClr val="5FA950"/>
    <a:srgbClr val="DF7B30"/>
    <a:srgbClr val="D8222A"/>
    <a:srgbClr val="4676D3"/>
    <a:srgbClr val="4676ED"/>
    <a:srgbClr val="DB0000"/>
    <a:srgbClr val="5282F7"/>
    <a:srgbClr val="91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3"/>
    <p:restoredTop sz="94762"/>
  </p:normalViewPr>
  <p:slideViewPr>
    <p:cSldViewPr snapToGrid="0">
      <p:cViewPr varScale="1">
        <p:scale>
          <a:sx n="38" d="100"/>
          <a:sy n="38" d="100"/>
        </p:scale>
        <p:origin x="28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096765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 BANNER EN REDES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906933"/>
            <a:ext cx="112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GUÍA PARA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7207383"/>
            <a:ext cx="21611618" cy="1188609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2093" y="5950047"/>
            <a:ext cx="21611618" cy="125733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7044757"/>
            <a:ext cx="21611618" cy="2777075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812" y="2780526"/>
            <a:ext cx="18326738" cy="2735342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507" y="6218626"/>
            <a:ext cx="17924224" cy="1064957"/>
          </a:xfrm>
        </p:spPr>
        <p:txBody>
          <a:bodyPr>
            <a:normAutofit/>
          </a:bodyPr>
          <a:lstStyle/>
          <a:p>
            <a:pPr algn="r"/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….. – División de….</a:t>
            </a:r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13556383" y="14189345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rgbClr val="4F67AE"/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61" y="272523"/>
            <a:ext cx="11969706" cy="23460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4" y="14151453"/>
            <a:ext cx="1722160" cy="1722160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3878763" y="14423094"/>
            <a:ext cx="8046466" cy="1218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4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6" b="33967"/>
          <a:stretch/>
        </p:blipFill>
        <p:spPr>
          <a:xfrm>
            <a:off x="12093" y="6124540"/>
            <a:ext cx="21611618" cy="881198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4867204"/>
            <a:ext cx="21611618" cy="125733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277" y="150200"/>
            <a:ext cx="18326738" cy="4353193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5135784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488877" y="19735794"/>
            <a:ext cx="9044614" cy="115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90939" y="6691499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74" y="19181439"/>
            <a:ext cx="11264337" cy="226788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42442" y="1523231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145" y="12779516"/>
            <a:ext cx="1709605" cy="1715755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16932686" y="13317181"/>
            <a:ext cx="3544078" cy="93635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52" y="16214883"/>
            <a:ext cx="994793" cy="99837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89373" y="17562420"/>
            <a:ext cx="5159067" cy="833428"/>
          </a:xfrm>
          <a:prstGeom prst="round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1956A5-AC86-2F15-BF2F-BFE905F5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525" y="17503084"/>
            <a:ext cx="1025239" cy="10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-12093" y="0"/>
            <a:ext cx="21611618" cy="141696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488877" y="416000"/>
            <a:ext cx="13967975" cy="4763152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4027563"/>
            <a:ext cx="21611618" cy="125733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47" y="389277"/>
            <a:ext cx="18326738" cy="4353193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14296142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64347" y="19651859"/>
            <a:ext cx="11476306" cy="153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502298" y="5363275"/>
            <a:ext cx="13967975" cy="106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400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400" i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400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88161" y="1535533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852" y="16181092"/>
            <a:ext cx="1028463" cy="1032163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18068" y="1743925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8665" y="19180593"/>
            <a:ext cx="8341983" cy="2029655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2442185" y="12318587"/>
            <a:ext cx="6594122" cy="1218878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80" y="12111292"/>
            <a:ext cx="1523310" cy="1528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8274B-6EC4-D921-0C6C-F9E5B1810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878" y="17367179"/>
            <a:ext cx="1028464" cy="1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2" y="1218366"/>
            <a:ext cx="11992412" cy="2735342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70342" y="6341500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B338C0-63E8-3784-61AD-50EAB889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383" y="935064"/>
            <a:ext cx="7772400" cy="342431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4756782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 flipV="1">
            <a:off x="0" y="4857718"/>
            <a:ext cx="21611618" cy="964713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552" y="661028"/>
            <a:ext cx="12639265" cy="3733364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de…..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635523" y="7099894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5024746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BD3C07-CCB6-701E-A671-4D99C708954B}"/>
              </a:ext>
            </a:extLst>
          </p:cNvPr>
          <p:cNvSpPr/>
          <p:nvPr/>
        </p:nvSpPr>
        <p:spPr>
          <a:xfrm>
            <a:off x="8337000" y="15777094"/>
            <a:ext cx="3689983" cy="964713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Patrocinan</a:t>
            </a:r>
            <a:endParaRPr lang="es-CO" sz="4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01D4E5-0E74-BB7B-DDA5-CC32B458BB97}"/>
              </a:ext>
            </a:extLst>
          </p:cNvPr>
          <p:cNvSpPr txBox="1"/>
          <p:nvPr/>
        </p:nvSpPr>
        <p:spPr>
          <a:xfrm>
            <a:off x="1511110" y="17704094"/>
            <a:ext cx="729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ESPACIO PARA LOGOS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635523" y="5971963"/>
            <a:ext cx="5573141" cy="964713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400" b="1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54F7C31-FE6A-8A94-97F2-599FA43B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4" y="702571"/>
            <a:ext cx="7772400" cy="3424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F4DA1E-0A04-7546-2E16-C79B3D3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632" y="17085337"/>
            <a:ext cx="9265716" cy="22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3" y="4883727"/>
            <a:ext cx="18694178" cy="10788253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redes sociales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1500 x Alto 1500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1741230"/>
            <a:ext cx="21599525" cy="985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5" y="15278605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1025781" y="12665813"/>
            <a:ext cx="188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573303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3698215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738148"/>
            <a:ext cx="18629590" cy="3018391"/>
          </a:xfrm>
        </p:spPr>
        <p:txBody>
          <a:bodyPr>
            <a:normAutofit/>
          </a:bodyPr>
          <a:lstStyle/>
          <a:p>
            <a:r>
              <a:rPr lang="es-CO" sz="9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Guía para publicar un banner en redes sociales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028266"/>
            <a:ext cx="18629590" cy="14159476"/>
          </a:xfrm>
        </p:spPr>
        <p:txBody>
          <a:bodyPr>
            <a:no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  <a:endParaRPr lang="es-CO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0" i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Juvenil, Amigable, Humana, Alegre, </a:t>
            </a:r>
            <a:r>
              <a:rPr lang="es-CO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Empática y capaz de </a:t>
            </a: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dudas. 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  <a:endParaRPr lang="es-CO" sz="4000" b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debe acompañarlo de un texto que contenga:</a:t>
            </a:r>
            <a:endParaRPr lang="es-CO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s-CO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breve y concisa del evento</a:t>
            </a:r>
            <a:endParaRPr lang="es-CO" sz="4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Puedes usar Máximo 6 Emoticones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Enlace de destino de la imagen 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(ejemplo: </a:t>
            </a:r>
            <a:r>
              <a:rPr lang="es-CO" sz="400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 de noticia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la página web institucional, formulario de inscripción, entre otros)</a:t>
            </a:r>
            <a:endParaRPr lang="es-CO" sz="4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utilizar un hashtag que usen en la Institución, programa o dependencia. (Ej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#SerLosMejores, #SomosUdB)</a:t>
            </a: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60158A-DB7C-ABE3-6626-EE253AD7C1A2}"/>
              </a:ext>
            </a:extLst>
          </p:cNvPr>
          <p:cNvSpPr/>
          <p:nvPr/>
        </p:nvSpPr>
        <p:spPr>
          <a:xfrm>
            <a:off x="1968472" y="6075553"/>
            <a:ext cx="3874168" cy="1449989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AF88F-C72D-C0EB-929A-F9506B3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1500306"/>
            <a:ext cx="19266498" cy="2924423"/>
          </a:xfrm>
        </p:spPr>
        <p:txBody>
          <a:bodyPr>
            <a:normAutofit/>
          </a:bodyPr>
          <a:lstStyle/>
          <a:p>
            <a:r>
              <a:rPr lang="es-CO" sz="6400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para piezas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099D0-4BFB-2402-F189-5FAA21A5A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3901537"/>
            <a:ext cx="18629590" cy="1687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7DD8E-ACAA-B5E8-70F4-06EA02A220B5}"/>
              </a:ext>
            </a:extLst>
          </p:cNvPr>
          <p:cNvSpPr/>
          <p:nvPr/>
        </p:nvSpPr>
        <p:spPr>
          <a:xfrm>
            <a:off x="1968472" y="15412059"/>
            <a:ext cx="3874168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DE2BD7-90CB-1745-EFF1-79FED5BE41D1}"/>
              </a:ext>
            </a:extLst>
          </p:cNvPr>
          <p:cNvSpPr/>
          <p:nvPr/>
        </p:nvSpPr>
        <p:spPr>
          <a:xfrm>
            <a:off x="1968472" y="13508381"/>
            <a:ext cx="3874168" cy="1449989"/>
          </a:xfrm>
          <a:prstGeom prst="rect">
            <a:avLst/>
          </a:prstGeom>
          <a:solidFill>
            <a:srgbClr val="01A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C6AF95-F6CC-D107-2B5C-8D96A66C3A43}"/>
              </a:ext>
            </a:extLst>
          </p:cNvPr>
          <p:cNvSpPr/>
          <p:nvPr/>
        </p:nvSpPr>
        <p:spPr>
          <a:xfrm>
            <a:off x="1968472" y="9829405"/>
            <a:ext cx="3874168" cy="1449989"/>
          </a:xfrm>
          <a:prstGeom prst="rect">
            <a:avLst/>
          </a:prstGeom>
          <a:solidFill>
            <a:srgbClr val="DF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47A29D-9D2E-CA37-3483-D2E8F3BA1E8D}"/>
              </a:ext>
            </a:extLst>
          </p:cNvPr>
          <p:cNvSpPr/>
          <p:nvPr/>
        </p:nvSpPr>
        <p:spPr>
          <a:xfrm>
            <a:off x="1968472" y="11658205"/>
            <a:ext cx="3874168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F41BE-BA4E-FA7A-3CCE-AAB397653405}"/>
              </a:ext>
            </a:extLst>
          </p:cNvPr>
          <p:cNvSpPr txBox="1"/>
          <p:nvPr/>
        </p:nvSpPr>
        <p:spPr>
          <a:xfrm>
            <a:off x="6080918" y="15538609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F8EA4-81DC-CEAC-178B-C229FEB83D83}"/>
              </a:ext>
            </a:extLst>
          </p:cNvPr>
          <p:cNvSpPr txBox="1"/>
          <p:nvPr/>
        </p:nvSpPr>
        <p:spPr>
          <a:xfrm>
            <a:off x="6080918" y="117366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6146EF-5227-0905-5D51-5C05EEF56FDD}"/>
              </a:ext>
            </a:extLst>
          </p:cNvPr>
          <p:cNvSpPr txBox="1"/>
          <p:nvPr/>
        </p:nvSpPr>
        <p:spPr>
          <a:xfrm>
            <a:off x="6080918" y="99078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8DE8AD-79AF-5CC1-7B82-C01F9BD2810A}"/>
              </a:ext>
            </a:extLst>
          </p:cNvPr>
          <p:cNvSpPr txBox="1"/>
          <p:nvPr/>
        </p:nvSpPr>
        <p:spPr>
          <a:xfrm>
            <a:off x="6080918" y="1363493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93AF49-8DD5-667D-0D3E-D0BD429EA6FA}"/>
              </a:ext>
            </a:extLst>
          </p:cNvPr>
          <p:cNvSpPr txBox="1"/>
          <p:nvPr/>
        </p:nvSpPr>
        <p:spPr>
          <a:xfrm>
            <a:off x="6080917" y="6153977"/>
            <a:ext cx="135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B16C9E-ADE1-0325-E99B-92F11123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32" y="336138"/>
            <a:ext cx="9680769" cy="18974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C298C3-B4EA-DEE2-01B3-C42D98154346}"/>
              </a:ext>
            </a:extLst>
          </p:cNvPr>
          <p:cNvSpPr/>
          <p:nvPr/>
        </p:nvSpPr>
        <p:spPr>
          <a:xfrm>
            <a:off x="1968472" y="19353788"/>
            <a:ext cx="3874168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4885CD-C617-0FCE-67DA-2AD2A2D1FEB5}"/>
              </a:ext>
            </a:extLst>
          </p:cNvPr>
          <p:cNvSpPr txBox="1"/>
          <p:nvPr/>
        </p:nvSpPr>
        <p:spPr>
          <a:xfrm>
            <a:off x="6080917" y="19499054"/>
            <a:ext cx="1403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DBD683-D7C6-F5E2-3DF1-204C731AEE70}"/>
              </a:ext>
            </a:extLst>
          </p:cNvPr>
          <p:cNvSpPr/>
          <p:nvPr/>
        </p:nvSpPr>
        <p:spPr>
          <a:xfrm>
            <a:off x="1968472" y="7920440"/>
            <a:ext cx="3874168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5AA8C1-B8DC-F848-084C-71996B636CE0}"/>
              </a:ext>
            </a:extLst>
          </p:cNvPr>
          <p:cNvSpPr txBox="1"/>
          <p:nvPr/>
        </p:nvSpPr>
        <p:spPr>
          <a:xfrm>
            <a:off x="6080918" y="797480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68AE2C8-6F30-748C-915A-E1033C6AD6EF}"/>
              </a:ext>
            </a:extLst>
          </p:cNvPr>
          <p:cNvSpPr txBox="1">
            <a:spLocks/>
          </p:cNvSpPr>
          <p:nvPr/>
        </p:nvSpPr>
        <p:spPr>
          <a:xfrm>
            <a:off x="1968472" y="16917990"/>
            <a:ext cx="16392024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3582584"/>
            <a:ext cx="18629590" cy="1897430"/>
          </a:xfrm>
        </p:spPr>
        <p:txBody>
          <a:bodyPr/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Banner para Redes Sociales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BD45B-2F87-45D3-DAE5-DAD8E180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324451"/>
            <a:ext cx="18629590" cy="12565128"/>
          </a:xfrm>
        </p:spPr>
        <p:txBody>
          <a:bodyPr>
            <a:normAutofit fontScale="85000" lnSpcReduction="10000"/>
          </a:bodyPr>
          <a:lstStyle/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 usar fotografías de los espacios o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eventos realizados en </a:t>
            </a: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Universidad de Boyacá y que estén en buena calidad e iluminación.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 apoyarse en nuestras plantillas de base para realizarlo.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8" y="3562681"/>
            <a:ext cx="9815929" cy="19239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10989998" y="3562681"/>
            <a:ext cx="10609527" cy="80116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4955" y="3825226"/>
            <a:ext cx="9579612" cy="192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24" y="8160236"/>
            <a:ext cx="6495160" cy="28615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28" y="5877883"/>
            <a:ext cx="7772400" cy="18910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396" y="5877883"/>
            <a:ext cx="8341983" cy="20296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951" y="8031500"/>
            <a:ext cx="6879008" cy="303071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29" y="14913412"/>
            <a:ext cx="9380584" cy="228235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168" y="17381586"/>
            <a:ext cx="8270420" cy="260992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04" y="12589204"/>
            <a:ext cx="9648329" cy="1891072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E727517-AA42-C604-7C2F-228A0AB7C4EE}"/>
              </a:ext>
            </a:extLst>
          </p:cNvPr>
          <p:cNvSpPr/>
          <p:nvPr/>
        </p:nvSpPr>
        <p:spPr>
          <a:xfrm>
            <a:off x="10989998" y="12129165"/>
            <a:ext cx="10609527" cy="9470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8187" y="15089135"/>
            <a:ext cx="8057192" cy="19603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396" y="17351985"/>
            <a:ext cx="7423383" cy="250995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3396" y="12827534"/>
            <a:ext cx="8708242" cy="1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3537351" y="9938491"/>
            <a:ext cx="5149698" cy="155414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3242335" y="7244626"/>
            <a:ext cx="5400189" cy="12188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3242335" y="4495465"/>
            <a:ext cx="6062450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28" y="9949748"/>
            <a:ext cx="1537363" cy="1542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731" y="13055169"/>
            <a:ext cx="1256016" cy="126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21" y="7163478"/>
            <a:ext cx="1376225" cy="13811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46" y="7023715"/>
            <a:ext cx="1537362" cy="15373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405" y="10076501"/>
            <a:ext cx="1537362" cy="15373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8666" y="10020642"/>
            <a:ext cx="1537363" cy="154289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816" y="4252696"/>
            <a:ext cx="1494541" cy="14945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105" y="4341970"/>
            <a:ext cx="1494541" cy="14891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522" y="10037101"/>
            <a:ext cx="1376225" cy="1381176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3516349" y="13075997"/>
            <a:ext cx="4933768" cy="1218878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13248945" y="4476211"/>
            <a:ext cx="7253229" cy="1218878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13248945" y="7190820"/>
            <a:ext cx="6467531" cy="1218878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AD8013E-E570-4966-460E-E54E1B63A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264" y="17346829"/>
            <a:ext cx="1256017" cy="12560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CA650-0830-E543-9B82-CC7044C61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8116" y="17346829"/>
            <a:ext cx="1256017" cy="12560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C142F53-3524-221B-9A7B-4A69ACBA4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1538" y="17346829"/>
            <a:ext cx="1256017" cy="1256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AC0B99-503D-1D2A-716B-16A38A73D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68866" y="17346829"/>
            <a:ext cx="1256017" cy="12560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1E6853-5AEF-A500-9D5A-395FB5E651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067" y="17346829"/>
            <a:ext cx="1256017" cy="12560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CA4BB1-11AA-F8AE-8778-8C70700AA4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129" y="17346829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266141"/>
            <a:ext cx="137312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4F67AE"/>
                </a:solidFill>
              </a:rPr>
              <a:t>CIENCIAS ADMINISTRATIVAS Y CONTABLES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147415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21611618" cy="4604696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5" t="299" r="1149" b="28139"/>
          <a:stretch/>
        </p:blipFill>
        <p:spPr>
          <a:xfrm>
            <a:off x="0" y="5959458"/>
            <a:ext cx="21611618" cy="1193922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604" y="4844640"/>
            <a:ext cx="17924224" cy="1064957"/>
          </a:xfrm>
        </p:spPr>
        <p:txBody>
          <a:bodyPr/>
          <a:lstStyle/>
          <a:p>
            <a:r>
              <a:rPr lang="es-CO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45" y="18532191"/>
            <a:ext cx="12541301" cy="245809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911304" y="18808395"/>
            <a:ext cx="7052825" cy="2181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 algn="r">
              <a:lnSpc>
                <a:spcPct val="120000"/>
              </a:lnSpc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 – División de ….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1861100" y="959641"/>
            <a:ext cx="18326738" cy="273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8468583" y="15002632"/>
            <a:ext cx="5222553" cy="1279063"/>
          </a:xfrm>
          <a:prstGeom prst="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15231131" y="15032725"/>
            <a:ext cx="5222554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411" y="14529443"/>
            <a:ext cx="2233447" cy="22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380</TotalTime>
  <Words>828</Words>
  <Application>Microsoft Macintosh PowerPoint</Application>
  <PresentationFormat>Personalizado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</vt:lpstr>
      <vt:lpstr>Colores por Facultad para piezas gráficas</vt:lpstr>
      <vt:lpstr>Banner para Redes Sociales</vt:lpstr>
      <vt:lpstr>Gráficos de apoyo en banners</vt:lpstr>
      <vt:lpstr>Gráficos de Apoyo en Banners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redes sociales   Archivo/Exportar/Formato de Archivo/JPEG Tamaño de imagen Ancho 1500 x Alto 1500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32</cp:revision>
  <dcterms:created xsi:type="dcterms:W3CDTF">2023-09-21T14:22:09Z</dcterms:created>
  <dcterms:modified xsi:type="dcterms:W3CDTF">2023-10-26T22:31:19Z</dcterms:modified>
</cp:coreProperties>
</file>