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435"/>
    <a:srgbClr val="00A8BB"/>
    <a:srgbClr val="941980"/>
    <a:srgbClr val="4F67AE"/>
    <a:srgbClr val="4676D3"/>
    <a:srgbClr val="4676ED"/>
    <a:srgbClr val="DB0000"/>
    <a:srgbClr val="5282F7"/>
    <a:srgbClr val="5FA950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707"/>
  </p:normalViewPr>
  <p:slideViewPr>
    <p:cSldViewPr snapToGrid="0">
      <p:cViewPr varScale="1">
        <p:scale>
          <a:sx n="45" d="100"/>
          <a:sy n="45" d="100"/>
        </p:scale>
        <p:origin x="44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96C435"/>
                </a:solidFill>
              </a:rPr>
              <a:t>ARQUITECTURA, DISEÑO</a:t>
            </a:r>
          </a:p>
          <a:p>
            <a:r>
              <a:rPr lang="es-CO" sz="8000" b="1" dirty="0">
                <a:solidFill>
                  <a:srgbClr val="96C435"/>
                </a:solidFill>
              </a:rPr>
              <a:t>Y URBANISMO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350</TotalTime>
  <Words>676</Words>
  <Application>Microsoft Macintosh PowerPoint</Application>
  <PresentationFormat>Personalizado</PresentationFormat>
  <Paragraphs>130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2023-10-26T23:12:46Z</dcterms:modified>
</cp:coreProperties>
</file>