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72" r:id="rId2"/>
    <p:sldId id="318" r:id="rId3"/>
    <p:sldId id="258" r:id="rId4"/>
    <p:sldId id="265" r:id="rId5"/>
    <p:sldId id="266" r:id="rId6"/>
    <p:sldId id="270" r:id="rId7"/>
    <p:sldId id="267" r:id="rId8"/>
    <p:sldId id="271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13716000" cy="24382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22A"/>
    <a:srgbClr val="00A8BB"/>
    <a:srgbClr val="941980"/>
    <a:srgbClr val="4F67AE"/>
    <a:srgbClr val="4676D3"/>
    <a:srgbClr val="4676ED"/>
    <a:srgbClr val="DB0000"/>
    <a:srgbClr val="5282F7"/>
    <a:srgbClr val="5FA950"/>
    <a:srgbClr val="91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94"/>
  </p:normalViewPr>
  <p:slideViewPr>
    <p:cSldViewPr snapToGrid="0">
      <p:cViewPr varScale="1">
        <p:scale>
          <a:sx n="34" d="100"/>
          <a:sy n="34" d="100"/>
        </p:scale>
        <p:origin x="416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700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990364"/>
            <a:ext cx="11658600" cy="8488692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12806412"/>
            <a:ext cx="10287000" cy="5886771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840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951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1298138"/>
            <a:ext cx="2957513" cy="2066296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1298138"/>
            <a:ext cx="8701088" cy="2066296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75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974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6078678"/>
            <a:ext cx="11830050" cy="10142405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6317034"/>
            <a:ext cx="11830050" cy="533365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208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433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1298143"/>
            <a:ext cx="11830050" cy="471280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5977080"/>
            <a:ext cx="5802510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8906353"/>
            <a:ext cx="5802510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5977080"/>
            <a:ext cx="5831087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8906353"/>
            <a:ext cx="5831087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428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5387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798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3510621"/>
            <a:ext cx="6943725" cy="17327317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010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3510621"/>
            <a:ext cx="6943725" cy="17327317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287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1298143"/>
            <a:ext cx="11830050" cy="4712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6490689"/>
            <a:ext cx="11830050" cy="15470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22598890"/>
            <a:ext cx="462915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640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161591F-B613-2852-D9EE-49B583D43A11}"/>
              </a:ext>
            </a:extLst>
          </p:cNvPr>
          <p:cNvSpPr/>
          <p:nvPr/>
        </p:nvSpPr>
        <p:spPr>
          <a:xfrm>
            <a:off x="1089624" y="0"/>
            <a:ext cx="9730776" cy="12191206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6D9F09-B7D6-DA3D-31E9-20B03F705E87}"/>
              </a:ext>
            </a:extLst>
          </p:cNvPr>
          <p:cNvSpPr txBox="1"/>
          <p:nvPr/>
        </p:nvSpPr>
        <p:spPr>
          <a:xfrm>
            <a:off x="1089624" y="13290935"/>
            <a:ext cx="1014987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UNA HISTORIA</a:t>
            </a:r>
          </a:p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EN REDES SOCIALES O UN ESTADO DE WHATSAPP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C1D51A-8896-33D6-3DB2-B124B380D3C1}"/>
              </a:ext>
            </a:extLst>
          </p:cNvPr>
          <p:cNvSpPr txBox="1"/>
          <p:nvPr/>
        </p:nvSpPr>
        <p:spPr>
          <a:xfrm>
            <a:off x="1492319" y="8906933"/>
            <a:ext cx="11253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</a:t>
            </a:r>
          </a:p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PARA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79F536-5DF8-92C6-5D11-22BFB601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93" y="1524000"/>
            <a:ext cx="9009890" cy="18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6768630"/>
            <a:ext cx="13716000" cy="754360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" y="5349299"/>
            <a:ext cx="13716001" cy="1419331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2" y="15731570"/>
            <a:ext cx="13716001" cy="6644112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950" y="2560708"/>
            <a:ext cx="12164099" cy="2583115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2" y="5652500"/>
            <a:ext cx="12101065" cy="1202166"/>
          </a:xfrm>
        </p:spPr>
        <p:txBody>
          <a:bodyPr>
            <a:normAutofit/>
          </a:bodyPr>
          <a:lstStyle/>
          <a:p>
            <a:pPr algn="r"/>
            <a:r>
              <a:rPr lang="es-CO" sz="49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674822" y="22704899"/>
            <a:ext cx="12492358" cy="1419327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….. – División de….</a:t>
            </a:r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813348" y="19775143"/>
            <a:ext cx="1228801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4968410" y="16369685"/>
            <a:ext cx="51609" cy="2470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5595370" y="16160606"/>
            <a:ext cx="7774778" cy="282726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925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358683" y="16338884"/>
            <a:ext cx="5017419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10292" y="14539286"/>
            <a:ext cx="13305707" cy="86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8" y="87752"/>
            <a:ext cx="12446532" cy="24395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886" y="12032697"/>
            <a:ext cx="1944043" cy="1944043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5699276" y="12284575"/>
            <a:ext cx="7606430" cy="137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0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7" t="1740" r="417" b="2896"/>
          <a:stretch/>
        </p:blipFill>
        <p:spPr>
          <a:xfrm>
            <a:off x="0" y="6108124"/>
            <a:ext cx="13781091" cy="994732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3999747"/>
            <a:ext cx="13781091" cy="220981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412304"/>
            <a:ext cx="13781091" cy="3970110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69" y="167796"/>
            <a:ext cx="12555415" cy="3760764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815" y="4375328"/>
            <a:ext cx="12555415" cy="1991606"/>
          </a:xfrm>
        </p:spPr>
        <p:txBody>
          <a:bodyPr>
            <a:normAutofit/>
          </a:bodyPr>
          <a:lstStyle/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</a:t>
            </a:r>
          </a:p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algn="l"/>
            <a:endParaRPr lang="es-CO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998017" y="20787560"/>
            <a:ext cx="10209924" cy="1308524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0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0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 – División ….</a:t>
            </a:r>
            <a:endParaRPr lang="es-CO" sz="4064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861910" y="6549119"/>
            <a:ext cx="5495415" cy="190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63" y="21608179"/>
            <a:ext cx="12715637" cy="2560081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6826636" y="16343955"/>
            <a:ext cx="72318" cy="3752943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7332422" y="16340746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641724" y="16786226"/>
            <a:ext cx="5495414" cy="3493552"/>
          </a:xfrm>
          <a:prstGeom prst="rect">
            <a:avLst/>
          </a:prstGeom>
        </p:spPr>
        <p:txBody>
          <a:bodyPr vert="horz" lIns="103221" tIns="51611" rIns="103221" bIns="51611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979" y="13459567"/>
            <a:ext cx="1929871" cy="1936813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9222422" y="14066504"/>
            <a:ext cx="4000698" cy="105699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967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967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9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8460480" y="17514747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026" y="17441926"/>
            <a:ext cx="967711" cy="97119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8460480" y="18852904"/>
            <a:ext cx="4382955" cy="940807"/>
          </a:xfrm>
          <a:prstGeom prst="round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528138-1933-7CD8-A60D-333F65AF0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026" y="18783351"/>
            <a:ext cx="1054968" cy="10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0" y="6152737"/>
            <a:ext cx="13716000" cy="899291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0" y="0"/>
            <a:ext cx="13716000" cy="5376838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5103630"/>
            <a:ext cx="13716000" cy="1419331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992705"/>
            <a:ext cx="13716001" cy="338970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225" y="885463"/>
            <a:ext cx="12086504" cy="3689981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0" y="5358367"/>
            <a:ext cx="13716000" cy="1203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967" i="1" dirty="0">
              <a:solidFill>
                <a:srgbClr val="4676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967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967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835225" y="17141580"/>
            <a:ext cx="5744975" cy="3054319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75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136" y="21257413"/>
            <a:ext cx="11664910" cy="2838143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5836111" y="13210514"/>
            <a:ext cx="7443710" cy="137591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64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64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6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249" y="12976512"/>
            <a:ext cx="1719574" cy="172575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32BAE09-F162-C07E-A465-C90F22F98EA0}"/>
              </a:ext>
            </a:extLst>
          </p:cNvPr>
          <p:cNvSpPr/>
          <p:nvPr/>
        </p:nvSpPr>
        <p:spPr>
          <a:xfrm>
            <a:off x="6950273" y="16842412"/>
            <a:ext cx="72318" cy="3752943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7474A51-DD91-C54A-2460-D048A65240D5}"/>
              </a:ext>
            </a:extLst>
          </p:cNvPr>
          <p:cNvSpPr txBox="1">
            <a:spLocks/>
          </p:cNvSpPr>
          <p:nvPr/>
        </p:nvSpPr>
        <p:spPr>
          <a:xfrm>
            <a:off x="7456059" y="16839203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4A6DAAC9-2F23-4C57-814E-E1BA3F8970CD}"/>
              </a:ext>
            </a:extLst>
          </p:cNvPr>
          <p:cNvSpPr/>
          <p:nvPr/>
        </p:nvSpPr>
        <p:spPr>
          <a:xfrm>
            <a:off x="8584117" y="18013204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0ED6888-5DBF-AABE-638A-1D695947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663" y="17940383"/>
            <a:ext cx="967711" cy="971192"/>
          </a:xfrm>
          <a:prstGeom prst="rect">
            <a:avLst/>
          </a:prstGeom>
        </p:spPr>
      </p:pic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9EA91F62-FE38-55E7-BEAC-D4FE3C5EC859}"/>
              </a:ext>
            </a:extLst>
          </p:cNvPr>
          <p:cNvSpPr/>
          <p:nvPr/>
        </p:nvSpPr>
        <p:spPr>
          <a:xfrm>
            <a:off x="8584117" y="19351361"/>
            <a:ext cx="4382955" cy="940807"/>
          </a:xfrm>
          <a:prstGeom prst="round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21A2ED-33DC-2BC0-8810-5DAE78387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5870" y="19274029"/>
            <a:ext cx="1054968" cy="10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" t="2659" r="959" b="-89"/>
          <a:stretch/>
        </p:blipFill>
        <p:spPr>
          <a:xfrm>
            <a:off x="0" y="7541035"/>
            <a:ext cx="13716000" cy="907102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20786163"/>
            <a:ext cx="13716000" cy="3596245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>
              <a:solidFill>
                <a:srgbClr val="00A8BB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800" y="2999985"/>
            <a:ext cx="11699920" cy="2132912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18800" y="21306717"/>
            <a:ext cx="12263577" cy="2792105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</a:t>
            </a:r>
            <a:endParaRPr lang="es-CO" sz="4967" dirty="0">
              <a:solidFill>
                <a:schemeClr val="bg1"/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6631169" y="17174605"/>
            <a:ext cx="7084831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4064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5781820" y="17023159"/>
            <a:ext cx="51609" cy="2470711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743887" y="17163322"/>
            <a:ext cx="425465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2871213" y="12745823"/>
            <a:ext cx="8330801" cy="313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626192" y="5834444"/>
            <a:ext cx="12285136" cy="71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64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64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2EF0BA-7E81-1EF0-DAC8-D0DDFB375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7" y="149366"/>
            <a:ext cx="12446532" cy="24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>
            <a:off x="0" y="4409898"/>
            <a:ext cx="13716000" cy="1675158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2" t="366" r="13356" b="507"/>
          <a:stretch/>
        </p:blipFill>
        <p:spPr>
          <a:xfrm>
            <a:off x="0" y="6085056"/>
            <a:ext cx="13716000" cy="1235096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8436025"/>
            <a:ext cx="13716000" cy="2470711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dirty="0"/>
              <a:t>TEXTO ALTERNATIVO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440" y="665933"/>
            <a:ext cx="11436087" cy="3200906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37724" y="7603844"/>
            <a:ext cx="6291187" cy="2527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437724" y="6330590"/>
            <a:ext cx="6291186" cy="108900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967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92DE16-B9BB-97AA-02F8-2F888E15F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956" y="21147979"/>
            <a:ext cx="11616571" cy="28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5512948"/>
            <a:ext cx="11155680" cy="12178214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el estado de WhatsApp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1080 x Alto 1920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1" y="14211299"/>
            <a:ext cx="13716000" cy="10171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43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78" y="17054240"/>
            <a:ext cx="11746243" cy="27603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651385" y="15361115"/>
            <a:ext cx="11955473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Personalidad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2510794" y="4611539"/>
            <a:ext cx="8156125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Valores de la Marca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823" y="6756812"/>
            <a:ext cx="10862353" cy="55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86" y="3441921"/>
            <a:ext cx="11543616" cy="2141896"/>
          </a:xfrm>
        </p:spPr>
        <p:txBody>
          <a:bodyPr>
            <a:normAutofit fontScale="90000"/>
          </a:bodyPr>
          <a:lstStyle/>
          <a:p>
            <a:r>
              <a:rPr lang="es-CO" sz="7200" b="1" dirty="0">
                <a:solidFill>
                  <a:srgbClr val="000000"/>
                </a:solidFill>
                <a:latin typeface="Arial" panose="020B0604020202020204" pitchFamily="34" charset="0"/>
              </a:rPr>
              <a:t>Guía para publicar un banner en redes sociales o estado de WhatsApp</a:t>
            </a:r>
            <a:endParaRPr lang="es-CO" sz="7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92" y="6795681"/>
            <a:ext cx="11543616" cy="1414481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CO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</a:p>
          <a:p>
            <a:pPr marL="0" indent="0" algn="ctr">
              <a:spcBef>
                <a:spcPts val="0"/>
              </a:spcBef>
              <a:buNone/>
            </a:pPr>
            <a:endParaRPr lang="es-CO" sz="3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Joven, Amigable, Humana, Alegre, y capaz de resolver dudas. 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</a:t>
            </a:r>
            <a:b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puedes usar fotografías de eventos anteriores que estén en buena calidad e iluminación.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puedes usar nuestras plantillas de base para realizarlo.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siempre se debe usar el formato vertical en el banner y que no falte el </a:t>
            </a:r>
            <a:r>
              <a:rPr lang="es-CO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47" y="554335"/>
            <a:ext cx="10928041" cy="214189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07619A8-8079-9DA4-6E1E-15FCFBE35DE3}"/>
              </a:ext>
            </a:extLst>
          </p:cNvPr>
          <p:cNvSpPr txBox="1">
            <a:spLocks/>
          </p:cNvSpPr>
          <p:nvPr/>
        </p:nvSpPr>
        <p:spPr>
          <a:xfrm>
            <a:off x="-4304615" y="12191206"/>
            <a:ext cx="21029830" cy="14184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49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1E0F31A3-DED5-D653-BE54-E4DD1BBD2D4F}"/>
              </a:ext>
            </a:extLst>
          </p:cNvPr>
          <p:cNvSpPr/>
          <p:nvPr/>
        </p:nvSpPr>
        <p:spPr>
          <a:xfrm>
            <a:off x="879229" y="7313930"/>
            <a:ext cx="1690899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E01BF7E-D23C-E727-1BFF-486FE4245897}"/>
              </a:ext>
            </a:extLst>
          </p:cNvPr>
          <p:cNvSpPr txBox="1">
            <a:spLocks/>
          </p:cNvSpPr>
          <p:nvPr/>
        </p:nvSpPr>
        <p:spPr>
          <a:xfrm>
            <a:off x="879230" y="2310169"/>
            <a:ext cx="12199861" cy="2924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</a:t>
            </a:r>
            <a:b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para piezas gráficas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B49E4359-BC1C-FEC9-1956-B0B8308687EF}"/>
              </a:ext>
            </a:extLst>
          </p:cNvPr>
          <p:cNvSpPr txBox="1">
            <a:spLocks/>
          </p:cNvSpPr>
          <p:nvPr/>
        </p:nvSpPr>
        <p:spPr>
          <a:xfrm>
            <a:off x="879230" y="5172493"/>
            <a:ext cx="12009626" cy="1687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5E3F316-07F6-DE5B-7BAE-E99C04FB625B}"/>
              </a:ext>
            </a:extLst>
          </p:cNvPr>
          <p:cNvSpPr/>
          <p:nvPr/>
        </p:nvSpPr>
        <p:spPr>
          <a:xfrm>
            <a:off x="879229" y="16650436"/>
            <a:ext cx="1690899" cy="1449989"/>
          </a:xfrm>
          <a:prstGeom prst="rect">
            <a:avLst/>
          </a:prstGeom>
          <a:solidFill>
            <a:srgbClr val="95C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C5A2159-B7EE-F27E-13DE-B542DA18D85D}"/>
              </a:ext>
            </a:extLst>
          </p:cNvPr>
          <p:cNvSpPr/>
          <p:nvPr/>
        </p:nvSpPr>
        <p:spPr>
          <a:xfrm>
            <a:off x="879229" y="14746758"/>
            <a:ext cx="1690899" cy="1449989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1955AC0-A7DF-CDC2-0DF8-B3FFEBF97BD6}"/>
              </a:ext>
            </a:extLst>
          </p:cNvPr>
          <p:cNvSpPr/>
          <p:nvPr/>
        </p:nvSpPr>
        <p:spPr>
          <a:xfrm>
            <a:off x="879229" y="11067782"/>
            <a:ext cx="1690899" cy="1449989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8E46F1E-430E-CD38-F81A-3EB6844D8680}"/>
              </a:ext>
            </a:extLst>
          </p:cNvPr>
          <p:cNvSpPr/>
          <p:nvPr/>
        </p:nvSpPr>
        <p:spPr>
          <a:xfrm>
            <a:off x="879229" y="12896582"/>
            <a:ext cx="1690899" cy="1449989"/>
          </a:xfrm>
          <a:prstGeom prst="rect">
            <a:avLst/>
          </a:prstGeom>
          <a:solidFill>
            <a:srgbClr val="941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0D5FB7A-6790-2EF3-AC14-F4AC91369449}"/>
              </a:ext>
            </a:extLst>
          </p:cNvPr>
          <p:cNvSpPr txBox="1"/>
          <p:nvPr/>
        </p:nvSpPr>
        <p:spPr>
          <a:xfrm>
            <a:off x="2808407" y="16776986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0242D5D-9365-2FBC-A12F-3F9939E5FBC5}"/>
              </a:ext>
            </a:extLst>
          </p:cNvPr>
          <p:cNvSpPr txBox="1"/>
          <p:nvPr/>
        </p:nvSpPr>
        <p:spPr>
          <a:xfrm>
            <a:off x="2808407" y="12975007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C0D68E-5D30-DE73-280C-D5834CA27021}"/>
              </a:ext>
            </a:extLst>
          </p:cNvPr>
          <p:cNvSpPr txBox="1"/>
          <p:nvPr/>
        </p:nvSpPr>
        <p:spPr>
          <a:xfrm>
            <a:off x="2808407" y="11146207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7F24A66-81F3-C6DA-B691-F506493CB31A}"/>
              </a:ext>
            </a:extLst>
          </p:cNvPr>
          <p:cNvSpPr txBox="1"/>
          <p:nvPr/>
        </p:nvSpPr>
        <p:spPr>
          <a:xfrm>
            <a:off x="2808407" y="14873308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C099E5-BF02-FB35-F786-F5827F7FAF30}"/>
              </a:ext>
            </a:extLst>
          </p:cNvPr>
          <p:cNvSpPr txBox="1"/>
          <p:nvPr/>
        </p:nvSpPr>
        <p:spPr>
          <a:xfrm>
            <a:off x="2808407" y="7392354"/>
            <a:ext cx="10270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B249204-0281-ED94-5F81-D9BCDF76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31" y="429431"/>
            <a:ext cx="9680769" cy="189743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55E19B19-7140-AB3B-0B79-70C36CEE25DD}"/>
              </a:ext>
            </a:extLst>
          </p:cNvPr>
          <p:cNvSpPr/>
          <p:nvPr/>
        </p:nvSpPr>
        <p:spPr>
          <a:xfrm>
            <a:off x="879230" y="21341762"/>
            <a:ext cx="1690899" cy="144998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AADE2C7-E3A5-BAB8-FC10-B3514F94C02B}"/>
              </a:ext>
            </a:extLst>
          </p:cNvPr>
          <p:cNvSpPr txBox="1"/>
          <p:nvPr/>
        </p:nvSpPr>
        <p:spPr>
          <a:xfrm>
            <a:off x="2808407" y="21487028"/>
            <a:ext cx="1027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</a:p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F893636-7B4E-072D-6870-33ED24C45BD5}"/>
              </a:ext>
            </a:extLst>
          </p:cNvPr>
          <p:cNvSpPr/>
          <p:nvPr/>
        </p:nvSpPr>
        <p:spPr>
          <a:xfrm>
            <a:off x="879229" y="9158817"/>
            <a:ext cx="1690899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7DD9BB-9420-A71D-4663-923E88C3E818}"/>
              </a:ext>
            </a:extLst>
          </p:cNvPr>
          <p:cNvSpPr txBox="1"/>
          <p:nvPr/>
        </p:nvSpPr>
        <p:spPr>
          <a:xfrm>
            <a:off x="2808407" y="9213178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8D95598E-0460-677D-B8F3-3A92DB61EB43}"/>
              </a:ext>
            </a:extLst>
          </p:cNvPr>
          <p:cNvSpPr txBox="1">
            <a:spLocks/>
          </p:cNvSpPr>
          <p:nvPr/>
        </p:nvSpPr>
        <p:spPr>
          <a:xfrm>
            <a:off x="879229" y="18639697"/>
            <a:ext cx="12199861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15" y="3839657"/>
            <a:ext cx="11080615" cy="21717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969" y="9029561"/>
            <a:ext cx="7331998" cy="32302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758" y="6453149"/>
            <a:ext cx="8773798" cy="213471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408" y="16652818"/>
            <a:ext cx="10589180" cy="257641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445" y="19438992"/>
            <a:ext cx="9335983" cy="294619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235" y="14029158"/>
            <a:ext cx="10891422" cy="21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0" y="0"/>
            <a:ext cx="13715999" cy="243824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073" y="3835011"/>
            <a:ext cx="10813851" cy="217718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27" y="6152133"/>
            <a:ext cx="9416766" cy="229115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697" y="8583222"/>
            <a:ext cx="7765301" cy="342118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910" y="16550164"/>
            <a:ext cx="9095282" cy="221293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427" y="19104560"/>
            <a:ext cx="8379813" cy="283333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426" y="13997178"/>
            <a:ext cx="9830214" cy="19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3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2949618" y="7716214"/>
            <a:ext cx="5813186" cy="1754386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2949618" y="5737512"/>
            <a:ext cx="6095951" cy="137591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773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2949618" y="3828012"/>
            <a:ext cx="6843537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733" y="16173481"/>
            <a:ext cx="1735437" cy="17416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035" y="10142588"/>
            <a:ext cx="1417841" cy="1422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075" y="5645910"/>
            <a:ext cx="1553538" cy="155912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190" y="14206477"/>
            <a:ext cx="1474343" cy="14743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659" y="16316565"/>
            <a:ext cx="1735436" cy="173543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196" y="16253509"/>
            <a:ext cx="1735437" cy="174168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246" y="11985205"/>
            <a:ext cx="1687098" cy="168709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515" y="3654741"/>
            <a:ext cx="1687098" cy="168105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9631" y="7827529"/>
            <a:ext cx="1553538" cy="1559127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2949618" y="10166099"/>
            <a:ext cx="5569436" cy="1375919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3396218" y="12237517"/>
            <a:ext cx="8187737" cy="1375919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3396218" y="14206477"/>
            <a:ext cx="7300809" cy="1375919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C2827AB-3A07-70E9-2197-60D3381F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665519-0E68-D4AD-CD19-526DBF3D2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5568" y="20600662"/>
            <a:ext cx="1256017" cy="12560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A83F8A-0FE9-A7C5-DA91-C9FA350D3A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1374" y="20600662"/>
            <a:ext cx="1256017" cy="12560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2A7162-3BF5-CDB7-BE4D-2CDB96F9D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2716" y="20600662"/>
            <a:ext cx="1256017" cy="12560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D0B53F-23D3-7022-2F56-73F02BEC6B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4058" y="20600662"/>
            <a:ext cx="1256017" cy="12560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16BB5C-9C42-18D5-0860-BCFFA22828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9086" y="20600662"/>
            <a:ext cx="1256017" cy="12560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0A3435A-4292-77A6-D376-2EA73847E5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9618" y="20600662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B8FE0BA-1DCB-3F04-77B9-22ED799859FC}"/>
              </a:ext>
            </a:extLst>
          </p:cNvPr>
          <p:cNvSpPr/>
          <p:nvPr/>
        </p:nvSpPr>
        <p:spPr>
          <a:xfrm>
            <a:off x="1183604" y="0"/>
            <a:ext cx="7970238" cy="10395388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21DF3F-E400-AB91-01E0-5813A7E646B6}"/>
              </a:ext>
            </a:extLst>
          </p:cNvPr>
          <p:cNvSpPr txBox="1"/>
          <p:nvPr/>
        </p:nvSpPr>
        <p:spPr>
          <a:xfrm>
            <a:off x="1183604" y="11266141"/>
            <a:ext cx="11837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DEPENDENCIAS</a:t>
            </a:r>
          </a:p>
          <a:p>
            <a:r>
              <a:rPr lang="es-CO" sz="8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ADMINISTRATIVAS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2753F3-D4C7-30D3-4139-8D966312D416}"/>
              </a:ext>
            </a:extLst>
          </p:cNvPr>
          <p:cNvSpPr txBox="1"/>
          <p:nvPr/>
        </p:nvSpPr>
        <p:spPr>
          <a:xfrm>
            <a:off x="158629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51384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0455"/>
            <a:ext cx="13716000" cy="522614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" t="611" b="-397"/>
          <a:stretch/>
        </p:blipFill>
        <p:spPr>
          <a:xfrm>
            <a:off x="0" y="6727277"/>
            <a:ext cx="13716000" cy="918716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68825"/>
            <a:ext cx="13716000" cy="1202166"/>
          </a:xfrm>
        </p:spPr>
        <p:txBody>
          <a:bodyPr>
            <a:normAutofit/>
          </a:bodyPr>
          <a:lstStyle/>
          <a:p>
            <a:r>
              <a:rPr lang="es-CO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8" y="21386656"/>
            <a:ext cx="12566359" cy="2463005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1090246" y="17815626"/>
            <a:ext cx="11852031" cy="246300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63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>
              <a:lnSpc>
                <a:spcPct val="120000"/>
              </a:lnSpc>
            </a:pPr>
            <a:r>
              <a:rPr lang="es-CO" sz="6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 – División de ….</a:t>
            </a:r>
            <a:endParaRPr lang="es-CO" sz="639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316523" y="1083282"/>
            <a:ext cx="13118123" cy="3087764"/>
          </a:xfrm>
          <a:prstGeom prst="rect">
            <a:avLst/>
          </a:prstGeom>
        </p:spPr>
        <p:txBody>
          <a:bodyPr vert="horz" lIns="103221" tIns="51611" rIns="103221" bIns="51611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773718" y="15271356"/>
            <a:ext cx="5215075" cy="1443858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7727202" y="15305326"/>
            <a:ext cx="5215075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506" y="14806911"/>
            <a:ext cx="2336010" cy="23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350</TotalTime>
  <Words>671</Words>
  <Application>Microsoft Macintosh PowerPoint</Application>
  <PresentationFormat>Personalizado</PresentationFormat>
  <Paragraphs>129</Paragraphs>
  <Slides>15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 o estado de WhatsApp</vt:lpstr>
      <vt:lpstr>Presentación de PowerPoint</vt:lpstr>
      <vt:lpstr>Gráficos de apoyo</vt:lpstr>
      <vt:lpstr>Gráficos de apoyo</vt:lpstr>
      <vt:lpstr>Gráficos de apoyo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el estado de WhatsApp   Archivo/Exportar/Formato de Archivo/JPEG  Tamaño de imagen Ancho 1080 x Alto 1920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30</cp:revision>
  <dcterms:created xsi:type="dcterms:W3CDTF">2023-09-21T14:22:09Z</dcterms:created>
  <dcterms:modified xsi:type="dcterms:W3CDTF">2023-10-26T23:14:50Z</dcterms:modified>
</cp:coreProperties>
</file>