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7" r:id="rId3"/>
    <p:sldId id="268" r:id="rId4"/>
    <p:sldId id="264" r:id="rId5"/>
    <p:sldId id="265" r:id="rId6"/>
    <p:sldId id="262" r:id="rId7"/>
    <p:sldId id="263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3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52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70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2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80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8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18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6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05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8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41D8-6BE7-5243-8B7C-A2FD555488C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18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103" y="2625343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2102" y="5105019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18F005-7287-8F3D-88DD-E420B17E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61" y="1011745"/>
            <a:ext cx="4378026" cy="11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41" y="2625343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840" y="5105019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519B8B-220E-8D5A-F181-0673B5DC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79" y="1019503"/>
            <a:ext cx="4656166" cy="1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41" y="3247697"/>
            <a:ext cx="5244483" cy="176524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840" y="5105019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F9219A-5EAE-0D5A-FC03-2CD9D853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64" y="862179"/>
            <a:ext cx="4431259" cy="19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6926D4-E1EB-02F0-1F33-AA3031E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51" y="1118424"/>
            <a:ext cx="6116684" cy="1488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D699D-1263-1F43-4A61-1148194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51" y="2714421"/>
            <a:ext cx="6015304" cy="15238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EF7E3-FE8B-B775-C580-C40B1B3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371" y="4238297"/>
            <a:ext cx="4431259" cy="19522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3570219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18E-4CC5-CF0D-3473-B6EE20D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60" y="4988721"/>
            <a:ext cx="5209839" cy="1267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2E7282-83F6-DF68-677C-51C2F29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76" y="3220980"/>
            <a:ext cx="5314632" cy="1346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A22C-0258-1018-9072-5DDDC0B9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29" y="819445"/>
            <a:ext cx="5450926" cy="24015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3579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0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C8C3E-9BE6-932A-6006-57545681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4E3D1C-0FBB-8C80-8AE8-E9934734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86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8821-4F41-77B1-D881-E3BAA579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BE9FF-DE8D-3D18-B70A-70161CD5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4307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190</TotalTime>
  <Words>14</Words>
  <Application>Microsoft Macintosh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Carolina Ortíz Ortíz</cp:lastModifiedBy>
  <cp:revision>12</cp:revision>
  <dcterms:created xsi:type="dcterms:W3CDTF">2022-03-16T20:51:00Z</dcterms:created>
  <dcterms:modified xsi:type="dcterms:W3CDTF">2023-08-02T20:49:56Z</dcterms:modified>
</cp:coreProperties>
</file>