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7" r:id="rId3"/>
    <p:sldId id="268" r:id="rId4"/>
    <p:sldId id="264" r:id="rId5"/>
    <p:sldId id="265" r:id="rId6"/>
    <p:sldId id="262" r:id="rId7"/>
    <p:sldId id="263" r:id="rId8"/>
    <p:sldId id="266" r:id="rId9"/>
    <p:sldId id="269" r:id="rId10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22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4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8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41D8-6BE7-5243-8B7C-A2FD555488C2}" type="datetimeFigureOut">
              <a:rPr lang="es-CO" smtClean="0"/>
              <a:t>25/01/23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ADA4-385B-5D4B-BAF7-11B0F18ABF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43865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41D8-6BE7-5243-8B7C-A2FD555488C2}" type="datetimeFigureOut">
              <a:rPr lang="es-CO" smtClean="0"/>
              <a:t>25/01/23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ADA4-385B-5D4B-BAF7-11B0F18ABF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0798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41D8-6BE7-5243-8B7C-A2FD555488C2}" type="datetimeFigureOut">
              <a:rPr lang="es-CO" smtClean="0"/>
              <a:t>25/01/23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ADA4-385B-5D4B-BAF7-11B0F18ABF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7817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41D8-6BE7-5243-8B7C-A2FD555488C2}" type="datetimeFigureOut">
              <a:rPr lang="es-CO" smtClean="0"/>
              <a:t>25/01/23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ADA4-385B-5D4B-BAF7-11B0F18ABF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12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41D8-6BE7-5243-8B7C-A2FD555488C2}" type="datetimeFigureOut">
              <a:rPr lang="es-CO" smtClean="0"/>
              <a:t>25/01/23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ADA4-385B-5D4B-BAF7-11B0F18ABF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36043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41D8-6BE7-5243-8B7C-A2FD555488C2}" type="datetimeFigureOut">
              <a:rPr lang="es-CO" smtClean="0"/>
              <a:t>25/01/23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ADA4-385B-5D4B-BAF7-11B0F18ABF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10579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41D8-6BE7-5243-8B7C-A2FD555488C2}" type="datetimeFigureOut">
              <a:rPr lang="es-CO" smtClean="0"/>
              <a:t>25/01/23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ADA4-385B-5D4B-BAF7-11B0F18ABF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82270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41D8-6BE7-5243-8B7C-A2FD555488C2}" type="datetimeFigureOut">
              <a:rPr lang="es-CO" smtClean="0"/>
              <a:t>25/01/23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ADA4-385B-5D4B-BAF7-11B0F18ABF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42604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41D8-6BE7-5243-8B7C-A2FD555488C2}" type="datetimeFigureOut">
              <a:rPr lang="es-CO" smtClean="0"/>
              <a:t>25/01/23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ADA4-385B-5D4B-BAF7-11B0F18ABF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55907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41D8-6BE7-5243-8B7C-A2FD555488C2}" type="datetimeFigureOut">
              <a:rPr lang="es-CO" smtClean="0"/>
              <a:t>25/01/23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ADA4-385B-5D4B-BAF7-11B0F18ABF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05440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41D8-6BE7-5243-8B7C-A2FD555488C2}" type="datetimeFigureOut">
              <a:rPr lang="es-CO" smtClean="0"/>
              <a:t>25/01/23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ADA4-385B-5D4B-BAF7-11B0F18ABF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3662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E41D8-6BE7-5243-8B7C-A2FD555488C2}" type="datetimeFigureOut">
              <a:rPr lang="es-CO" smtClean="0"/>
              <a:t>25/01/23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9ADA4-385B-5D4B-BAF7-11B0F18ABF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2068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A99DD6-5AB5-E84C-B7FB-08DA226DFD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98102" y="2625343"/>
            <a:ext cx="5244483" cy="2387600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A3F031F-59AB-A04D-87EB-490221C336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98101" y="5105018"/>
            <a:ext cx="5244483" cy="833327"/>
          </a:xfrm>
        </p:spPr>
        <p:txBody>
          <a:bodyPr/>
          <a:lstStyle/>
          <a:p>
            <a:endParaRPr lang="es-CO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C18F005-7287-8F3D-88DD-E420B17E0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761" y="1011745"/>
            <a:ext cx="4378026" cy="110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080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A99DD6-5AB5-E84C-B7FB-08DA226DFD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9840" y="2625343"/>
            <a:ext cx="5244483" cy="2387600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A3F031F-59AB-A04D-87EB-490221C336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9839" y="5105018"/>
            <a:ext cx="5244483" cy="833327"/>
          </a:xfrm>
        </p:spPr>
        <p:txBody>
          <a:bodyPr/>
          <a:lstStyle/>
          <a:p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E519B8B-220E-8D5A-F181-0673B5DCB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2748" y="1019503"/>
            <a:ext cx="4656166" cy="113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587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A99DD6-5AB5-E84C-B7FB-08DA226DFD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9840" y="3247697"/>
            <a:ext cx="5244483" cy="1765246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A3F031F-59AB-A04D-87EB-490221C336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9839" y="5105018"/>
            <a:ext cx="5244483" cy="833327"/>
          </a:xfrm>
        </p:spPr>
        <p:txBody>
          <a:bodyPr/>
          <a:lstStyle/>
          <a:p>
            <a:endParaRPr lang="es-CO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9F9219A-5EAE-0D5A-FC03-2CD9D853A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3063" y="862179"/>
            <a:ext cx="4431259" cy="195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644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E6926D4-E1EB-02F0-1F33-AA3031E28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051" y="1118423"/>
            <a:ext cx="6116684" cy="148822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DED699D-1263-1F43-4A61-114819444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051" y="2714420"/>
            <a:ext cx="6015304" cy="152387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87EF7E3-FE8B-B775-C580-C40B1B38C7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6370" y="4238297"/>
            <a:ext cx="4431259" cy="1952296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03438879-1AB9-C6C7-741D-010A2DC65E63}"/>
              </a:ext>
            </a:extLst>
          </p:cNvPr>
          <p:cNvSpPr txBox="1"/>
          <p:nvPr/>
        </p:nvSpPr>
        <p:spPr>
          <a:xfrm>
            <a:off x="2046218" y="392792"/>
            <a:ext cx="4832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LOGOS A COLOR PARA USO EN PRESENTACIONES</a:t>
            </a:r>
          </a:p>
        </p:txBody>
      </p:sp>
    </p:spTree>
    <p:extLst>
      <p:ext uri="{BB962C8B-B14F-4D97-AF65-F5344CB8AC3E}">
        <p14:creationId xmlns:p14="http://schemas.microsoft.com/office/powerpoint/2010/main" val="1767540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22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F11118E-4CC5-CF0D-3473-B6EE20DD9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159" y="4988721"/>
            <a:ext cx="5209839" cy="126758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92E7282-83F6-DF68-677C-51C2F29F4F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1776" y="3220979"/>
            <a:ext cx="5314632" cy="134637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8A3A22C-0258-1018-9072-5DDDC0B93B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3629" y="819444"/>
            <a:ext cx="5450926" cy="240153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D2C512F-4D71-BB56-5362-616B5CCE623F}"/>
              </a:ext>
            </a:extLst>
          </p:cNvPr>
          <p:cNvSpPr txBox="1"/>
          <p:nvPr/>
        </p:nvSpPr>
        <p:spPr>
          <a:xfrm>
            <a:off x="2055159" y="417027"/>
            <a:ext cx="5097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LOGOS EN BLANCO PARA USO EN PRESENTACIONES</a:t>
            </a:r>
          </a:p>
        </p:txBody>
      </p:sp>
    </p:spTree>
    <p:extLst>
      <p:ext uri="{BB962C8B-B14F-4D97-AF65-F5344CB8AC3E}">
        <p14:creationId xmlns:p14="http://schemas.microsoft.com/office/powerpoint/2010/main" val="3507257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5902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2899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9C8C3E-9BE6-932A-6006-57545681A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4E3D1C-0FBB-8C80-8AE8-E99347340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07864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1C8821-4F41-77B1-D881-E3BAA5792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ABE9FF-DE8D-3D18-B70A-70161CD59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043073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</TotalTime>
  <Words>14</Words>
  <Application>Microsoft Macintosh PowerPoint</Application>
  <PresentationFormat>Presentación en pantalla (4:3)</PresentationFormat>
  <Paragraphs>2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Diana Carolina Ortíz Ortíz</cp:lastModifiedBy>
  <cp:revision>10</cp:revision>
  <dcterms:created xsi:type="dcterms:W3CDTF">2022-03-16T20:51:00Z</dcterms:created>
  <dcterms:modified xsi:type="dcterms:W3CDTF">2023-01-25T21:17:08Z</dcterms:modified>
</cp:coreProperties>
</file>