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5" r:id="rId4"/>
    <p:sldId id="262" r:id="rId5"/>
    <p:sldId id="263" r:id="rId6"/>
    <p:sldId id="266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86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79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78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04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057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22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60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90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44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66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6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9DD6-5AB5-E84C-B7FB-08DA226D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716" y="2152377"/>
            <a:ext cx="5244483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3F031F-59AB-A04D-87EB-490221C3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715" y="4632052"/>
            <a:ext cx="5244483" cy="833327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408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6926D4-E1EB-02F0-1F33-AA3031E2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51" y="1118423"/>
            <a:ext cx="6116684" cy="14882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ED699D-1263-1F43-4A61-11481944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51" y="2714420"/>
            <a:ext cx="6015304" cy="15238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7EF7E3-FE8B-B775-C580-C40B1B38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370" y="4238297"/>
            <a:ext cx="4431259" cy="195229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438879-1AB9-C6C7-741D-010A2DC65E63}"/>
              </a:ext>
            </a:extLst>
          </p:cNvPr>
          <p:cNvSpPr txBox="1"/>
          <p:nvPr/>
        </p:nvSpPr>
        <p:spPr>
          <a:xfrm>
            <a:off x="2046218" y="392792"/>
            <a:ext cx="483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LOGOS A COLOR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176754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18E-4CC5-CF0D-3473-B6EE20DD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59" y="4988721"/>
            <a:ext cx="5209839" cy="12675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2E7282-83F6-DF68-677C-51C2F29F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776" y="3220979"/>
            <a:ext cx="5314632" cy="13463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A3A22C-0258-1018-9072-5DDDC0B93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629" y="819444"/>
            <a:ext cx="5450926" cy="24015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D2C512F-4D71-BB56-5362-616B5CCE623F}"/>
              </a:ext>
            </a:extLst>
          </p:cNvPr>
          <p:cNvSpPr txBox="1"/>
          <p:nvPr/>
        </p:nvSpPr>
        <p:spPr>
          <a:xfrm>
            <a:off x="2055159" y="417027"/>
            <a:ext cx="509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LOGOS EN BLANCO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350725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0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9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C8C3E-9BE6-932A-6006-57545681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4E3D1C-0FBB-8C80-8AE8-E9934734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864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14</Words>
  <Application>Microsoft Macintosh PowerPoint</Application>
  <PresentationFormat>Presentación en pantalla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Diana Carolina Ortíz Ortíz</cp:lastModifiedBy>
  <cp:revision>8</cp:revision>
  <dcterms:created xsi:type="dcterms:W3CDTF">2022-03-16T20:51:00Z</dcterms:created>
  <dcterms:modified xsi:type="dcterms:W3CDTF">2023-01-25T21:07:10Z</dcterms:modified>
</cp:coreProperties>
</file>