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9" r:id="rId3"/>
    <p:sldId id="257" r:id="rId4"/>
    <p:sldId id="258" r:id="rId5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3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189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81AB1-DAEC-2A4F-9076-F05D27120684}" type="datetimeFigureOut">
              <a:rPr lang="es-CO" smtClean="0"/>
              <a:t>25/01/23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0E5E5-52EE-324C-AEF3-4A7EE8D0F2C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329131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81AB1-DAEC-2A4F-9076-F05D27120684}" type="datetimeFigureOut">
              <a:rPr lang="es-CO" smtClean="0"/>
              <a:t>25/01/23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0E5E5-52EE-324C-AEF3-4A7EE8D0F2C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306043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81AB1-DAEC-2A4F-9076-F05D27120684}" type="datetimeFigureOut">
              <a:rPr lang="es-CO" smtClean="0"/>
              <a:t>25/01/23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0E5E5-52EE-324C-AEF3-4A7EE8D0F2C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714239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81AB1-DAEC-2A4F-9076-F05D27120684}" type="datetimeFigureOut">
              <a:rPr lang="es-CO" smtClean="0"/>
              <a:t>25/01/23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0E5E5-52EE-324C-AEF3-4A7EE8D0F2C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380684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81AB1-DAEC-2A4F-9076-F05D27120684}" type="datetimeFigureOut">
              <a:rPr lang="es-CO" smtClean="0"/>
              <a:t>25/01/23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0E5E5-52EE-324C-AEF3-4A7EE8D0F2C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343037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81AB1-DAEC-2A4F-9076-F05D27120684}" type="datetimeFigureOut">
              <a:rPr lang="es-CO" smtClean="0"/>
              <a:t>25/01/23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0E5E5-52EE-324C-AEF3-4A7EE8D0F2C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461804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81AB1-DAEC-2A4F-9076-F05D27120684}" type="datetimeFigureOut">
              <a:rPr lang="es-CO" smtClean="0"/>
              <a:t>25/01/23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0E5E5-52EE-324C-AEF3-4A7EE8D0F2C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520402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81AB1-DAEC-2A4F-9076-F05D27120684}" type="datetimeFigureOut">
              <a:rPr lang="es-CO" smtClean="0"/>
              <a:t>25/01/23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0E5E5-52EE-324C-AEF3-4A7EE8D0F2C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101930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81AB1-DAEC-2A4F-9076-F05D27120684}" type="datetimeFigureOut">
              <a:rPr lang="es-CO" smtClean="0"/>
              <a:t>25/01/23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0E5E5-52EE-324C-AEF3-4A7EE8D0F2C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625567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81AB1-DAEC-2A4F-9076-F05D27120684}" type="datetimeFigureOut">
              <a:rPr lang="es-CO" smtClean="0"/>
              <a:t>25/01/23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0E5E5-52EE-324C-AEF3-4A7EE8D0F2C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216542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81AB1-DAEC-2A4F-9076-F05D27120684}" type="datetimeFigureOut">
              <a:rPr lang="es-CO" smtClean="0"/>
              <a:t>25/01/23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0E5E5-52EE-324C-AEF3-4A7EE8D0F2C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458692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E81AB1-DAEC-2A4F-9076-F05D27120684}" type="datetimeFigureOut">
              <a:rPr lang="es-CO" smtClean="0"/>
              <a:t>25/01/23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90E5E5-52EE-324C-AEF3-4A7EE8D0F2C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538141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2BAC415-B75F-7B4D-ABC0-DDA8C9E5E5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2679700"/>
            <a:ext cx="7772400" cy="2387600"/>
          </a:xfrm>
        </p:spPr>
        <p:txBody>
          <a:bodyPr/>
          <a:lstStyle/>
          <a:p>
            <a:endParaRPr lang="es-CO" dirty="0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865C8F04-E54A-0253-A13A-CE58F78DAC4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34454" y="167804"/>
            <a:ext cx="3841645" cy="1692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67741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1026E37F-D4C3-8088-7422-A7C363780AD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03451" y="2911366"/>
            <a:ext cx="6739241" cy="16396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29745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14E8B55-F89D-F749-8ED1-68645949C2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B2A9702-5BAA-4146-97F7-E914D297C9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562703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B4B007E-A80D-8644-AB5C-3EA7A3EAE7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600075"/>
            <a:ext cx="7886700" cy="1090614"/>
          </a:xfrm>
        </p:spPr>
        <p:txBody>
          <a:bodyPr/>
          <a:lstStyle/>
          <a:p>
            <a:endParaRPr lang="es-CO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9BFFF0E-AD66-1A41-BF3D-91842C5CA7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426009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96</TotalTime>
  <Words>0</Words>
  <Application>Microsoft Macintosh PowerPoint</Application>
  <PresentationFormat>Presentación en pantalla (4:3)</PresentationFormat>
  <Paragraphs>0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Microsoft Office User</dc:creator>
  <cp:lastModifiedBy>Diana Carolina Ortíz Ortíz</cp:lastModifiedBy>
  <cp:revision>3</cp:revision>
  <dcterms:created xsi:type="dcterms:W3CDTF">2022-09-19T21:38:40Z</dcterms:created>
  <dcterms:modified xsi:type="dcterms:W3CDTF">2023-01-25T20:56:53Z</dcterms:modified>
</cp:coreProperties>
</file>