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9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6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4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0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430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18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04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1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55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6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86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1AB1-DAEC-2A4F-9076-F05D27120684}" type="datetimeFigureOut">
              <a:rPr lang="es-CO" smtClean="0"/>
              <a:t>25/01/23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8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AC415-B75F-7B4D-ABC0-DDA8C9E5E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238760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65C8F04-E54A-0253-A13A-CE58F78DA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454" y="167804"/>
            <a:ext cx="3841645" cy="169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7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026E37F-D4C3-8088-7422-A7C363780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451" y="2911366"/>
            <a:ext cx="6739241" cy="163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7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E8B55-F89D-F749-8ED1-68645949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A9702-5BAA-4146-97F7-E914D297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27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B007E-A80D-8644-AB5C-3EA7A3EA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0075"/>
            <a:ext cx="7886700" cy="109061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BFFF0E-AD66-1A41-BF3D-91842C5C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0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Diana Carolina Ortíz Ortíz</cp:lastModifiedBy>
  <cp:revision>3</cp:revision>
  <dcterms:created xsi:type="dcterms:W3CDTF">2022-09-19T21:38:40Z</dcterms:created>
  <dcterms:modified xsi:type="dcterms:W3CDTF">2023-01-25T20:56:53Z</dcterms:modified>
</cp:coreProperties>
</file>