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7" r:id="rId3"/>
    <p:sldId id="264" r:id="rId4"/>
    <p:sldId id="265" r:id="rId5"/>
    <p:sldId id="275" r:id="rId6"/>
    <p:sldId id="276" r:id="rId7"/>
    <p:sldId id="274" r:id="rId8"/>
    <p:sldId id="273" r:id="rId9"/>
    <p:sldId id="272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94626"/>
  </p:normalViewPr>
  <p:slideViewPr>
    <p:cSldViewPr snapToGrid="0" snapToObjects="1" showGuides="1">
      <p:cViewPr varScale="1">
        <p:scale>
          <a:sx n="121" d="100"/>
          <a:sy n="121" d="100"/>
        </p:scale>
        <p:origin x="696" y="16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25/1/23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26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25/1/23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75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25/1/23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8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25/1/23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2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25/1/23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54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25/1/23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98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25/1/23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55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25/1/23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3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25/1/23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1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25/1/23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43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25/1/23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06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7CF2-01E0-1549-886C-3480E4096970}" type="datetimeFigureOut">
              <a:rPr lang="es-ES" smtClean="0"/>
              <a:t>25/1/23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98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78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4C94F-9FFE-E4BB-65BD-6055EC85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DFAC03-C5EE-6D5E-EF6A-315D77AE3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318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6926D4-E1EB-02F0-1F33-AA3031E2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51" y="1118423"/>
            <a:ext cx="6116684" cy="14882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ED699D-1263-1F43-4A61-11481944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51" y="2714420"/>
            <a:ext cx="6015304" cy="15238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7EF7E3-FE8B-B775-C580-C40B1B38C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370" y="4238297"/>
            <a:ext cx="4431259" cy="195229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438879-1AB9-C6C7-741D-010A2DC65E63}"/>
              </a:ext>
            </a:extLst>
          </p:cNvPr>
          <p:cNvSpPr txBox="1"/>
          <p:nvPr/>
        </p:nvSpPr>
        <p:spPr>
          <a:xfrm>
            <a:off x="2046218" y="392792"/>
            <a:ext cx="483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LOGOS A COLOR PARA USO EN PRESENTACIONES</a:t>
            </a:r>
          </a:p>
        </p:txBody>
      </p:sp>
    </p:spTree>
    <p:extLst>
      <p:ext uri="{BB962C8B-B14F-4D97-AF65-F5344CB8AC3E}">
        <p14:creationId xmlns:p14="http://schemas.microsoft.com/office/powerpoint/2010/main" val="176754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2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18E-4CC5-CF0D-3473-B6EE20DD9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59" y="4988721"/>
            <a:ext cx="5209839" cy="12675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2E7282-83F6-DF68-677C-51C2F29F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776" y="3220979"/>
            <a:ext cx="5314632" cy="13463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A3A22C-0258-1018-9072-5DDDC0B93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629" y="819444"/>
            <a:ext cx="5450926" cy="24015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D2C512F-4D71-BB56-5362-616B5CCE623F}"/>
              </a:ext>
            </a:extLst>
          </p:cNvPr>
          <p:cNvSpPr txBox="1"/>
          <p:nvPr/>
        </p:nvSpPr>
        <p:spPr>
          <a:xfrm>
            <a:off x="2055159" y="417027"/>
            <a:ext cx="509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LOGOS EN BLANCO PARA USO EN PRESENTACIONES</a:t>
            </a:r>
          </a:p>
        </p:txBody>
      </p:sp>
    </p:spTree>
    <p:extLst>
      <p:ext uri="{BB962C8B-B14F-4D97-AF65-F5344CB8AC3E}">
        <p14:creationId xmlns:p14="http://schemas.microsoft.com/office/powerpoint/2010/main" val="350725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B9553-DB57-F31A-138A-874F24A3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F31F3E-5A24-BDDE-0783-C86BE196E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599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03B79-6660-EC33-FABC-C39C96EF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B3A99-6E21-A99F-35E8-1BC383448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722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54FCF-9D58-85E2-C7D1-8168AF37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D99CB-4F8D-4A51-D039-272A30581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755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52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47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</Words>
  <Application>Microsoft Macintosh PowerPoint</Application>
  <PresentationFormat>Presentación en pantalla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Boyacá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Mercadeo</dc:creator>
  <cp:lastModifiedBy>Diana Carolina Ortíz Ortíz</cp:lastModifiedBy>
  <cp:revision>10</cp:revision>
  <dcterms:created xsi:type="dcterms:W3CDTF">2017-05-02T20:45:19Z</dcterms:created>
  <dcterms:modified xsi:type="dcterms:W3CDTF">2023-01-25T19:20:12Z</dcterms:modified>
</cp:coreProperties>
</file>