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2" r:id="rId2"/>
    <p:sldId id="264" r:id="rId3"/>
    <p:sldId id="265" r:id="rId4"/>
    <p:sldId id="258" r:id="rId5"/>
    <p:sldId id="260" r:id="rId6"/>
    <p:sldId id="257" r:id="rId7"/>
    <p:sldId id="259" r:id="rId8"/>
    <p:sldId id="261" r:id="rId9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2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83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192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47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10262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2929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1776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5625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358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89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8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19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37286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93501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44BA5-63A7-0841-B8D1-BABE43B6DEAD}" type="datetimeFigureOut">
              <a:rPr lang="es-ES_tradnl" smtClean="0"/>
              <a:t>25/1/23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E960D-3457-504B-B9F3-22EEF65CC15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2591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09A1C-5CD7-244F-A41C-6BA7E4F4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5" y="2931090"/>
            <a:ext cx="5947514" cy="1841326"/>
          </a:xfrm>
        </p:spPr>
        <p:txBody>
          <a:bodyPr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4166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6926D4-E1EB-02F0-1F33-AA3031E2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051" y="1118423"/>
            <a:ext cx="6116684" cy="148822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DED699D-1263-1F43-4A61-114819444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051" y="2714420"/>
            <a:ext cx="6015304" cy="152387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EF7E3-FE8B-B775-C580-C40B1B38C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370" y="4238297"/>
            <a:ext cx="4431259" cy="1952296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3438879-1AB9-C6C7-741D-010A2DC65E63}"/>
              </a:ext>
            </a:extLst>
          </p:cNvPr>
          <p:cNvSpPr txBox="1"/>
          <p:nvPr/>
        </p:nvSpPr>
        <p:spPr>
          <a:xfrm>
            <a:off x="2046218" y="392792"/>
            <a:ext cx="4832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LOGOS A COLOR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1767540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2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F11118E-4CC5-CF0D-3473-B6EE20DD9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59" y="4988721"/>
            <a:ext cx="5209839" cy="126758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92E7282-83F6-DF68-677C-51C2F29F4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1776" y="3220979"/>
            <a:ext cx="5314632" cy="134637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8A3A22C-0258-1018-9072-5DDDC0B93B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3629" y="819444"/>
            <a:ext cx="5450926" cy="240153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D2C512F-4D71-BB56-5362-616B5CCE623F}"/>
              </a:ext>
            </a:extLst>
          </p:cNvPr>
          <p:cNvSpPr txBox="1"/>
          <p:nvPr/>
        </p:nvSpPr>
        <p:spPr>
          <a:xfrm>
            <a:off x="2055159" y="417027"/>
            <a:ext cx="509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</a:rPr>
              <a:t>LOGOS EN BLANCO PARA USO EN PRESENTACIONES</a:t>
            </a:r>
          </a:p>
        </p:txBody>
      </p:sp>
    </p:spTree>
    <p:extLst>
      <p:ext uri="{BB962C8B-B14F-4D97-AF65-F5344CB8AC3E}">
        <p14:creationId xmlns:p14="http://schemas.microsoft.com/office/powerpoint/2010/main" val="3507257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DEF3B3-9A86-3D4E-B918-92D989A5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465" y="2931090"/>
            <a:ext cx="5947514" cy="1841326"/>
          </a:xfrm>
        </p:spPr>
        <p:txBody>
          <a:bodyPr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3324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89B61F-5C3A-004C-8CE4-E37089EB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5648" y="851770"/>
            <a:ext cx="6999701" cy="838919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00E0C-D836-C943-8F2E-C0536D00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96230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199394"/>
          </a:xfrm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0729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39036"/>
            <a:ext cx="7886700" cy="951653"/>
          </a:xfrm>
        </p:spPr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7919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7BEFB-9C19-1543-BB31-46667BFBE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C31AE5-3818-FA4B-8B0D-FCDE4821B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74593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</TotalTime>
  <Words>14</Words>
  <Application>Microsoft Macintosh PowerPoint</Application>
  <PresentationFormat>Presentación en pantalla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Diana Carolina Ortíz Ortíz</cp:lastModifiedBy>
  <cp:revision>7</cp:revision>
  <dcterms:created xsi:type="dcterms:W3CDTF">2018-05-08T22:41:50Z</dcterms:created>
  <dcterms:modified xsi:type="dcterms:W3CDTF">2023-01-25T19:21:46Z</dcterms:modified>
</cp:coreProperties>
</file>