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86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79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7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0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57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22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60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90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4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36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41D8-6BE7-5243-8B7C-A2FD555488C2}" type="datetimeFigureOut">
              <a:rPr lang="es-CO" smtClean="0"/>
              <a:t>25/01/23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9ADA4-385B-5D4B-BAF7-11B0F18ABF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6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DD6-5AB5-E84C-B7FB-08DA226DF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716" y="1122363"/>
            <a:ext cx="5244483" cy="23876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3F031F-59AB-A04D-87EB-490221C33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3715" y="3602038"/>
            <a:ext cx="5244483" cy="1655762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08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6926D4-E1EB-02F0-1F33-AA3031E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51" y="1118423"/>
            <a:ext cx="6116684" cy="1488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D699D-1263-1F43-4A61-1148194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51" y="2714420"/>
            <a:ext cx="6015304" cy="15238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EF7E3-FE8B-B775-C580-C40B1B3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70" y="4238297"/>
            <a:ext cx="4431259" cy="19522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18E-4CC5-CF0D-3473-B6EE20D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59" y="4988721"/>
            <a:ext cx="5209839" cy="1267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2E7282-83F6-DF68-677C-51C2F29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76" y="3220979"/>
            <a:ext cx="5314632" cy="1346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A22C-0258-1018-9072-5DDDC0B9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29" y="819444"/>
            <a:ext cx="5450926" cy="24015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0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D2BF3-0AAB-C842-8168-0D675BD1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824"/>
            <a:ext cx="7886700" cy="883865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3441F-CCC0-8D4A-8840-576BF0E95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16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22A25-D99C-3147-80E6-E9316A3E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CCA39-9F16-9345-A509-A00597E8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54243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9572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6C6F8-634D-6841-A615-DAA42736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CD8E2-F277-1C48-9400-793348C63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907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14</Words>
  <Application>Microsoft Macintosh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Carolina Ortíz Ortíz</cp:lastModifiedBy>
  <cp:revision>5</cp:revision>
  <dcterms:created xsi:type="dcterms:W3CDTF">2022-03-16T20:51:00Z</dcterms:created>
  <dcterms:modified xsi:type="dcterms:W3CDTF">2023-01-25T19:20:27Z</dcterms:modified>
</cp:coreProperties>
</file>