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2"/>
    <p:restoredTop sz="94641"/>
  </p:normalViewPr>
  <p:slideViewPr>
    <p:cSldViewPr snapToGrid="0" snapToObjects="1">
      <p:cViewPr varScale="1">
        <p:scale>
          <a:sx n="89" d="100"/>
          <a:sy n="89" d="100"/>
        </p:scale>
        <p:origin x="168" y="2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86E89-10FA-8544-8497-E00742CF72DE}" type="datetimeFigureOut">
              <a:rPr lang="es-CO" smtClean="0"/>
              <a:t>19/09/22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024E7-EA3B-E443-AA94-DA9E4E1238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55149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86E89-10FA-8544-8497-E00742CF72DE}" type="datetimeFigureOut">
              <a:rPr lang="es-CO" smtClean="0"/>
              <a:t>19/09/22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024E7-EA3B-E443-AA94-DA9E4E1238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681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86E89-10FA-8544-8497-E00742CF72DE}" type="datetimeFigureOut">
              <a:rPr lang="es-CO" smtClean="0"/>
              <a:t>19/09/22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024E7-EA3B-E443-AA94-DA9E4E1238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4473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86E89-10FA-8544-8497-E00742CF72DE}" type="datetimeFigureOut">
              <a:rPr lang="es-CO" smtClean="0"/>
              <a:t>19/09/22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024E7-EA3B-E443-AA94-DA9E4E1238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90755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86E89-10FA-8544-8497-E00742CF72DE}" type="datetimeFigureOut">
              <a:rPr lang="es-CO" smtClean="0"/>
              <a:t>19/09/22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024E7-EA3B-E443-AA94-DA9E4E1238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1658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86E89-10FA-8544-8497-E00742CF72DE}" type="datetimeFigureOut">
              <a:rPr lang="es-CO" smtClean="0"/>
              <a:t>19/09/22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024E7-EA3B-E443-AA94-DA9E4E1238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86314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86E89-10FA-8544-8497-E00742CF72DE}" type="datetimeFigureOut">
              <a:rPr lang="es-CO" smtClean="0"/>
              <a:t>19/09/22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024E7-EA3B-E443-AA94-DA9E4E1238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3448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86E89-10FA-8544-8497-E00742CF72DE}" type="datetimeFigureOut">
              <a:rPr lang="es-CO" smtClean="0"/>
              <a:t>19/09/22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024E7-EA3B-E443-AA94-DA9E4E1238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6983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86E89-10FA-8544-8497-E00742CF72DE}" type="datetimeFigureOut">
              <a:rPr lang="es-CO" smtClean="0"/>
              <a:t>19/09/22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024E7-EA3B-E443-AA94-DA9E4E1238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8659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86E89-10FA-8544-8497-E00742CF72DE}" type="datetimeFigureOut">
              <a:rPr lang="es-CO" smtClean="0"/>
              <a:t>19/09/22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024E7-EA3B-E443-AA94-DA9E4E1238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354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86E89-10FA-8544-8497-E00742CF72DE}" type="datetimeFigureOut">
              <a:rPr lang="es-CO" smtClean="0"/>
              <a:t>19/09/22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024E7-EA3B-E443-AA94-DA9E4E1238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80888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86E89-10FA-8544-8497-E00742CF72DE}" type="datetimeFigureOut">
              <a:rPr lang="es-CO" smtClean="0"/>
              <a:t>19/09/22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024E7-EA3B-E443-AA94-DA9E4E1238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1234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9CC3DB-4931-164A-A41B-5DEC77E37D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57525" y="2671760"/>
            <a:ext cx="5500687" cy="1785940"/>
          </a:xfrm>
        </p:spPr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76949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A33A7D-D370-854F-8397-29D07A747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0238" y="365126"/>
            <a:ext cx="6615112" cy="1325563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53F6A0-50CE-4844-83B2-7D9311998B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69362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C4F52B-D3A2-324C-B22E-4CCCF5BB2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85825"/>
            <a:ext cx="7886700" cy="804864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A454344-3BD3-9249-A82E-CE353E962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28858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F54380-5B2A-604B-AA6C-D02A82352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4538" y="757238"/>
            <a:ext cx="6500812" cy="933451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8BDE35-87BE-734A-ACB1-9E0E18CCF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532657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Macintosh PowerPoint</Application>
  <PresentationFormat>Presentación en pantalla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1</cp:revision>
  <dcterms:created xsi:type="dcterms:W3CDTF">2022-09-19T22:46:15Z</dcterms:created>
  <dcterms:modified xsi:type="dcterms:W3CDTF">2022-09-19T22:48:20Z</dcterms:modified>
</cp:coreProperties>
</file>