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2"/>
    <p:restoredTop sz="94674"/>
  </p:normalViewPr>
  <p:slideViewPr>
    <p:cSldViewPr snapToGrid="0" snapToObjects="1">
      <p:cViewPr varScale="1">
        <p:scale>
          <a:sx n="89" d="100"/>
          <a:sy n="89" d="100"/>
        </p:scale>
        <p:origin x="168" y="20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2913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06043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714239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38068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34303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46180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204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0193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6255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1654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5869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
Segundo nivel
Tercer nivel
Cuarto nivel
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E81AB1-DAEC-2A4F-9076-F05D27120684}" type="datetimeFigureOut">
              <a:rPr lang="es-CO" smtClean="0"/>
              <a:t>19/09/22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0E5E5-52EE-324C-AEF3-4A7EE8D0F2CD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538141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BAC415-B75F-7B4D-ABC0-DDA8C9E5E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679700"/>
            <a:ext cx="7772400" cy="2387600"/>
          </a:xfrm>
        </p:spPr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86774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E8B55-F89D-F749-8ED1-68645949C2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B2A9702-5BAA-4146-97F7-E914D297C9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562703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B4B007E-A80D-8644-AB5C-3EA7A3EAE7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600075"/>
            <a:ext cx="7886700" cy="1090614"/>
          </a:xfrm>
        </p:spPr>
        <p:txBody>
          <a:bodyPr/>
          <a:lstStyle/>
          <a:p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BFFF0E-AD66-1A41-BF3D-91842C5CA7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4260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</TotalTime>
  <Words>0</Words>
  <Application>Microsoft Macintosh PowerPoint</Application>
  <PresentationFormat>Presentación en pantalla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Microsoft Office User</dc:creator>
  <cp:lastModifiedBy>Microsoft Office User</cp:lastModifiedBy>
  <cp:revision>1</cp:revision>
  <dcterms:created xsi:type="dcterms:W3CDTF">2022-09-19T21:38:40Z</dcterms:created>
  <dcterms:modified xsi:type="dcterms:W3CDTF">2022-09-19T21:43:01Z</dcterms:modified>
</cp:coreProperties>
</file>