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4" r:id="rId4"/>
    <p:sldId id="271" r:id="rId5"/>
    <p:sldId id="268" r:id="rId6"/>
    <p:sldId id="265" r:id="rId7"/>
    <p:sldId id="269" r:id="rId8"/>
    <p:sldId id="266" r:id="rId9"/>
    <p:sldId id="270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/>
    <p:restoredTop sz="94656"/>
  </p:normalViewPr>
  <p:slideViewPr>
    <p:cSldViewPr snapToGrid="0" snapToObjects="1" showGuides="1">
      <p:cViewPr varScale="1">
        <p:scale>
          <a:sx n="89" d="100"/>
          <a:sy n="89" d="100"/>
        </p:scale>
        <p:origin x="168" y="2256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26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975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88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2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54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098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55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14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43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06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7CF2-01E0-1549-886C-3480E4096970}" type="datetimeFigureOut">
              <a:rPr lang="es-ES" smtClean="0"/>
              <a:t>19/9/22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8DB7F-A4B8-A943-AE86-F784950AC1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98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4134A-23FE-4247-9EE0-BEA969D7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813" y="3014661"/>
            <a:ext cx="5414962" cy="1643063"/>
          </a:xfrm>
        </p:spPr>
        <p:txBody>
          <a:bodyPr>
            <a:norm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451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EF42-DC8B-DA42-A059-26BAF232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7224"/>
            <a:ext cx="8229600" cy="760413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D84AEC-1EDE-3A4B-AFCA-DAAB5BB8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49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3A294-0383-3C40-991D-09D055328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787" y="2717800"/>
            <a:ext cx="5729287" cy="1697038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856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9C6D6-C015-6440-97F7-9D66466C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74638"/>
            <a:ext cx="7200900" cy="11430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1700F-F9A1-5D43-A16F-A9C81AE99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875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EF42-DC8B-DA42-A059-26BAF232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7224"/>
            <a:ext cx="8229600" cy="760413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D84AEC-1EDE-3A4B-AFCA-DAAB5BB8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78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9C6D6-C015-6440-97F7-9D66466C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74638"/>
            <a:ext cx="7200900" cy="11430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1700F-F9A1-5D43-A16F-A9C81AE99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672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EF42-DC8B-DA42-A059-26BAF232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7224"/>
            <a:ext cx="8229600" cy="760413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D84AEC-1EDE-3A4B-AFCA-DAAB5BB8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530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9C6D6-C015-6440-97F7-9D66466C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74638"/>
            <a:ext cx="7200900" cy="11430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1700F-F9A1-5D43-A16F-A9C81AE99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383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EF42-DC8B-DA42-A059-26BAF232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7224"/>
            <a:ext cx="8229600" cy="760413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D84AEC-1EDE-3A4B-AFCA-DAAB5BB8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0338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9C6D6-C015-6440-97F7-9D66466C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74638"/>
            <a:ext cx="7200900" cy="11430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1700F-F9A1-5D43-A16F-A9C81AE99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853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Presentación en pantalla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Boyacá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Mercadeo</dc:creator>
  <cp:lastModifiedBy>Microsoft Office User</cp:lastModifiedBy>
  <cp:revision>6</cp:revision>
  <dcterms:created xsi:type="dcterms:W3CDTF">2017-05-02T20:45:19Z</dcterms:created>
  <dcterms:modified xsi:type="dcterms:W3CDTF">2022-09-19T21:20:02Z</dcterms:modified>
</cp:coreProperties>
</file>