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258" r:id="rId3"/>
    <p:sldId id="260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56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184" y="1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47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1026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2929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776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625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4358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689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35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619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728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9350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4BA5-63A7-0841-B8D1-BABE43B6DEAD}" type="datetimeFigureOut">
              <a:rPr lang="es-ES_tradnl" smtClean="0"/>
              <a:t>19/9/22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E960D-3457-504B-B9F3-22EEF65CC15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591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D09A1C-5CD7-244F-A41C-6BA7E4F4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465" y="2931090"/>
            <a:ext cx="5947514" cy="1841326"/>
          </a:xfrm>
        </p:spPr>
        <p:txBody>
          <a:bodyPr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4166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EF3B3-9A86-3D4E-B918-92D989A57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465" y="2931090"/>
            <a:ext cx="5947514" cy="1841326"/>
          </a:xfrm>
        </p:spPr>
        <p:txBody>
          <a:bodyPr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1332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9B61F-5C3A-004C-8CE4-E37089EBA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648" y="851770"/>
            <a:ext cx="6999701" cy="838919"/>
          </a:xfrm>
        </p:spPr>
        <p:txBody>
          <a:bodyPr/>
          <a:lstStyle/>
          <a:p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100E0C-D836-C943-8F2E-C0536D002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623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199394"/>
          </a:xfrm>
        </p:spPr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7295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739036"/>
            <a:ext cx="7886700" cy="951653"/>
          </a:xfrm>
        </p:spPr>
        <p:txBody>
          <a:bodyPr/>
          <a:lstStyle/>
          <a:p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7919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7BEFB-9C19-1543-BB31-46667BFBE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C31AE5-3818-FA4B-8B0D-FCDE4821B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7459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504</TotalTime>
  <Words>0</Words>
  <Application>Microsoft Macintosh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5</cp:revision>
  <dcterms:created xsi:type="dcterms:W3CDTF">2018-05-08T22:41:50Z</dcterms:created>
  <dcterms:modified xsi:type="dcterms:W3CDTF">2022-09-19T20:06:58Z</dcterms:modified>
</cp:coreProperties>
</file>