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7"/>
    <p:restoredTop sz="94717"/>
  </p:normalViewPr>
  <p:slideViewPr>
    <p:cSldViewPr snapToGrid="0" snapToObjects="1">
      <p:cViewPr varScale="1">
        <p:scale>
          <a:sx n="119" d="100"/>
          <a:sy n="119" d="100"/>
        </p:scale>
        <p:origin x="208" y="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3865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079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781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604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0579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8227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60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590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5440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366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E41D8-6BE7-5243-8B7C-A2FD555488C2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9ADA4-385B-5D4B-BAF7-11B0F18ABF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068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99DD6-5AB5-E84C-B7FB-08DA226DF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3716" y="1122363"/>
            <a:ext cx="5244483" cy="2387600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A3F031F-59AB-A04D-87EB-490221C336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3715" y="3602038"/>
            <a:ext cx="5244483" cy="1655762"/>
          </a:xfrm>
        </p:spPr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408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171DB0-B055-CB49-A1E2-704C0FA51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060" y="365126"/>
            <a:ext cx="7068290" cy="1325563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E90A44-6E69-F444-B6E2-93CEB361A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060" y="1825625"/>
            <a:ext cx="7068290" cy="3634142"/>
          </a:xfrm>
        </p:spPr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590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BD2BF3-0AAB-C842-8168-0D675BD1B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06824"/>
            <a:ext cx="7886700" cy="883865"/>
          </a:xfrm>
        </p:spPr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73441F-CCC0-8D4A-8840-576BF0E95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616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22A25-D99C-3147-80E6-E9316A3EB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BCCA39-9F16-9345-A509-A00597E8C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554243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95722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26C6F8-634D-6841-A615-DAA427363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BCD8E2-F277-1C48-9400-793348C63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39078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0</Words>
  <Application>Microsoft Macintosh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2</cp:revision>
  <dcterms:created xsi:type="dcterms:W3CDTF">2022-03-16T20:51:00Z</dcterms:created>
  <dcterms:modified xsi:type="dcterms:W3CDTF">2022-09-19T19:45:56Z</dcterms:modified>
</cp:coreProperties>
</file>