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7"/>
    <p:restoredTop sz="94717"/>
  </p:normalViewPr>
  <p:slideViewPr>
    <p:cSldViewPr snapToGrid="0" snapToObjects="1">
      <p:cViewPr varScale="1">
        <p:scale>
          <a:sx n="119" d="100"/>
          <a:sy n="119" d="100"/>
        </p:scale>
        <p:origin x="208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86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79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781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0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057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22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6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590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544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36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41D8-6BE7-5243-8B7C-A2FD555488C2}" type="datetimeFigureOut">
              <a:rPr lang="es-CO" smtClean="0"/>
              <a:t>19/09/22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6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99DD6-5AB5-E84C-B7FB-08DA226DF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3716" y="1122363"/>
            <a:ext cx="5244483" cy="23876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F031F-59AB-A04D-87EB-490221C33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3715" y="3602038"/>
            <a:ext cx="5244483" cy="1655762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08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71DB0-B055-CB49-A1E2-704C0FA5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060" y="365126"/>
            <a:ext cx="7068290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90A44-6E69-F444-B6E2-93CEB361A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060" y="1825625"/>
            <a:ext cx="7068290" cy="3634142"/>
          </a:xfr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590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D2BF3-0AAB-C842-8168-0D675BD1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6824"/>
            <a:ext cx="7886700" cy="883865"/>
          </a:xfrm>
        </p:spPr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73441F-CCC0-8D4A-8840-576BF0E9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616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22A25-D99C-3147-80E6-E9316A3EB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CCA39-9F16-9345-A509-A00597E8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54243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9572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26C6F8-634D-6841-A615-DAA42736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CD8E2-F277-1C48-9400-793348C63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907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Macintosh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2022-03-16T20:51:00Z</dcterms:created>
  <dcterms:modified xsi:type="dcterms:W3CDTF">2022-09-19T19:45:56Z</dcterms:modified>
</cp:coreProperties>
</file>