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74"/>
  </p:normalViewPr>
  <p:slideViewPr>
    <p:cSldViewPr snapToGrid="0" snapToObjects="1">
      <p:cViewPr varScale="1">
        <p:scale>
          <a:sx n="89" d="100"/>
          <a:sy n="89" d="100"/>
        </p:scale>
        <p:origin x="168" y="2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291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60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142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80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430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618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04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19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255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65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586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1AB1-DAEC-2A4F-9076-F05D27120684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E5E5-52EE-324C-AEF3-4A7EE8D0F2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381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AC415-B75F-7B4D-ABC0-DDA8C9E5E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79700"/>
            <a:ext cx="7772400" cy="2387600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677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E8B55-F89D-F749-8ED1-68645949C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2A9702-5BAA-4146-97F7-E914D297C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27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B007E-A80D-8644-AB5C-3EA7A3EA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0075"/>
            <a:ext cx="7886700" cy="109061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BFFF0E-AD66-1A41-BF3D-91842C5C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60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2022-09-19T21:38:40Z</dcterms:created>
  <dcterms:modified xsi:type="dcterms:W3CDTF">2022-09-19T21:43:01Z</dcterms:modified>
</cp:coreProperties>
</file>