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38"/>
    <p:restoredTop sz="94674"/>
  </p:normalViewPr>
  <p:slideViewPr>
    <p:cSldViewPr snapToGrid="0" snapToObjects="1">
      <p:cViewPr varScale="1">
        <p:scale>
          <a:sx n="150" d="100"/>
          <a:sy n="150" d="100"/>
        </p:scale>
        <p:origin x="160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47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02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292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776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62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435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68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5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19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728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50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4BA5-63A7-0841-B8D1-BABE43B6DEAD}" type="datetimeFigureOut">
              <a:rPr lang="es-ES_tradnl" smtClean="0"/>
              <a:t>19/2/21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91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39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332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23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729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7919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0</Words>
  <Application>Microsoft Macintosh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Sergio Alejandro Arboleda Alvarado</cp:lastModifiedBy>
  <cp:revision>3</cp:revision>
  <dcterms:created xsi:type="dcterms:W3CDTF">2018-05-08T22:41:50Z</dcterms:created>
  <dcterms:modified xsi:type="dcterms:W3CDTF">2021-02-20T04:46:44Z</dcterms:modified>
</cp:coreProperties>
</file>