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152" d="100"/>
          <a:sy n="152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898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65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1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91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49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875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07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6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239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19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265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53FA-5E53-954A-974A-A9646B608D44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A0A1-1BB3-9C42-9C80-ED72AD6F3F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34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940A8B-5083-A649-931F-F03CABAD1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928" y="0"/>
            <a:ext cx="1957863" cy="25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3588" y="2218637"/>
            <a:ext cx="7547919" cy="2724066"/>
          </a:xfrm>
        </p:spPr>
        <p:txBody>
          <a:bodyPr/>
          <a:lstStyle/>
          <a:p>
            <a:pPr algn="ctr"/>
            <a:endParaRPr lang="es-ES_tradnl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51345E-B689-474C-9CC6-D17FE27B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1064"/>
            <a:ext cx="2568459" cy="25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03588" y="2218637"/>
            <a:ext cx="7547919" cy="2724066"/>
          </a:xfrm>
        </p:spPr>
        <p:txBody>
          <a:bodyPr/>
          <a:lstStyle/>
          <a:p>
            <a:pPr algn="ctr"/>
            <a:endParaRPr lang="es-ES_tradn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E04E5F-C8E2-2E46-8CF4-65BF547E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1064"/>
            <a:ext cx="2568459" cy="25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5546"/>
            <a:ext cx="10515600" cy="875142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1D79E2-5D89-3A4D-8EC4-A0C6A1B1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1064"/>
            <a:ext cx="2568459" cy="25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1E8AB4-CF28-F142-A94F-24820503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1064"/>
            <a:ext cx="2568459" cy="25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3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2</cp:revision>
  <dcterms:created xsi:type="dcterms:W3CDTF">2018-05-08T22:27:25Z</dcterms:created>
  <dcterms:modified xsi:type="dcterms:W3CDTF">2019-07-26T14:24:58Z</dcterms:modified>
</cp:coreProperties>
</file>