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3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53FA-5E53-954A-974A-A9646B608D44}" type="datetimeFigureOut">
              <a:rPr lang="es-ES_tradnl" smtClean="0"/>
              <a:t>8/5/18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A0A1-1BB3-9C42-9C80-ED72AD6F3F7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5898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53FA-5E53-954A-974A-A9646B608D44}" type="datetimeFigureOut">
              <a:rPr lang="es-ES_tradnl" smtClean="0"/>
              <a:t>8/5/18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A0A1-1BB3-9C42-9C80-ED72AD6F3F7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8365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53FA-5E53-954A-974A-A9646B608D44}" type="datetimeFigureOut">
              <a:rPr lang="es-ES_tradnl" smtClean="0"/>
              <a:t>8/5/18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A0A1-1BB3-9C42-9C80-ED72AD6F3F7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8714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53FA-5E53-954A-974A-A9646B608D44}" type="datetimeFigureOut">
              <a:rPr lang="es-ES_tradnl" smtClean="0"/>
              <a:t>8/5/18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A0A1-1BB3-9C42-9C80-ED72AD6F3F7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0915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53FA-5E53-954A-974A-A9646B608D44}" type="datetimeFigureOut">
              <a:rPr lang="es-ES_tradnl" smtClean="0"/>
              <a:t>8/5/18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A0A1-1BB3-9C42-9C80-ED72AD6F3F7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1491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53FA-5E53-954A-974A-A9646B608D44}" type="datetimeFigureOut">
              <a:rPr lang="es-ES_tradnl" smtClean="0"/>
              <a:t>8/5/18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A0A1-1BB3-9C42-9C80-ED72AD6F3F7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38750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53FA-5E53-954A-974A-A9646B608D44}" type="datetimeFigureOut">
              <a:rPr lang="es-ES_tradnl" smtClean="0"/>
              <a:t>8/5/18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A0A1-1BB3-9C42-9C80-ED72AD6F3F7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9207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53FA-5E53-954A-974A-A9646B608D44}" type="datetimeFigureOut">
              <a:rPr lang="es-ES_tradnl" smtClean="0"/>
              <a:t>8/5/18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A0A1-1BB3-9C42-9C80-ED72AD6F3F7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80684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53FA-5E53-954A-974A-A9646B608D44}" type="datetimeFigureOut">
              <a:rPr lang="es-ES_tradnl" smtClean="0"/>
              <a:t>8/5/18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A0A1-1BB3-9C42-9C80-ED72AD6F3F7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1239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53FA-5E53-954A-974A-A9646B608D44}" type="datetimeFigureOut">
              <a:rPr lang="es-ES_tradnl" smtClean="0"/>
              <a:t>8/5/18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A0A1-1BB3-9C42-9C80-ED72AD6F3F7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1519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53FA-5E53-954A-974A-A9646B608D44}" type="datetimeFigureOut">
              <a:rPr lang="es-ES_tradnl" smtClean="0"/>
              <a:t>8/5/18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A0A1-1BB3-9C42-9C80-ED72AD6F3F7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8265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153FA-5E53-954A-974A-A9646B608D44}" type="datetimeFigureOut">
              <a:rPr lang="es-ES_tradnl" smtClean="0"/>
              <a:t>8/5/18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AA0A1-1BB3-9C42-9C80-ED72AD6F3F7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5034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1189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03588" y="2218637"/>
            <a:ext cx="7547919" cy="2724066"/>
          </a:xfrm>
        </p:spPr>
        <p:txBody>
          <a:bodyPr/>
          <a:lstStyle/>
          <a:p>
            <a:pPr algn="ctr"/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1934523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003588" y="2218637"/>
            <a:ext cx="7547919" cy="2724066"/>
          </a:xfrm>
        </p:spPr>
        <p:txBody>
          <a:bodyPr/>
          <a:lstStyle/>
          <a:p>
            <a:pPr algn="ctr"/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1337402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15546"/>
            <a:ext cx="10515600" cy="875142"/>
          </a:xfrm>
        </p:spPr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8962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86373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Panorámica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1</cp:revision>
  <dcterms:created xsi:type="dcterms:W3CDTF">2018-05-08T22:27:25Z</dcterms:created>
  <dcterms:modified xsi:type="dcterms:W3CDTF">2018-05-08T22:36:08Z</dcterms:modified>
</cp:coreProperties>
</file>