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25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1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47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1026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292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776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625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435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0689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35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19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728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350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44BA5-63A7-0841-B8D1-BABE43B6DEAD}" type="datetimeFigureOut">
              <a:rPr lang="es-ES_tradnl" smtClean="0"/>
              <a:t>8/5/18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E960D-3457-504B-B9F3-22EEF65CC15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591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39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675105" y="2592762"/>
            <a:ext cx="6011695" cy="1736047"/>
          </a:xfrm>
        </p:spPr>
        <p:txBody>
          <a:bodyPr>
            <a:normAutofit/>
          </a:bodyPr>
          <a:lstStyle/>
          <a:p>
            <a:pPr algn="ctr"/>
            <a:endParaRPr lang="es-ES_tradnl" sz="4800" b="1"/>
          </a:p>
        </p:txBody>
      </p:sp>
    </p:spTree>
    <p:extLst>
      <p:ext uri="{BB962C8B-B14F-4D97-AF65-F5344CB8AC3E}">
        <p14:creationId xmlns:p14="http://schemas.microsoft.com/office/powerpoint/2010/main" val="91332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75105" y="2592762"/>
            <a:ext cx="6011695" cy="1736047"/>
          </a:xfrm>
        </p:spPr>
        <p:txBody>
          <a:bodyPr>
            <a:normAutofit/>
          </a:bodyPr>
          <a:lstStyle/>
          <a:p>
            <a:pPr algn="ctr"/>
            <a:endParaRPr lang="es-ES_tradnl" sz="4800" b="1"/>
          </a:p>
        </p:txBody>
      </p:sp>
    </p:spTree>
    <p:extLst>
      <p:ext uri="{BB962C8B-B14F-4D97-AF65-F5344CB8AC3E}">
        <p14:creationId xmlns:p14="http://schemas.microsoft.com/office/powerpoint/2010/main" val="169623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729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7919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2</cp:revision>
  <dcterms:created xsi:type="dcterms:W3CDTF">2018-05-08T22:41:50Z</dcterms:created>
  <dcterms:modified xsi:type="dcterms:W3CDTF">2018-05-08T22:50:30Z</dcterms:modified>
</cp:coreProperties>
</file>