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85" d="100"/>
          <a:sy n="185" d="100"/>
        </p:scale>
        <p:origin x="-2784" y="-9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26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975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88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2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54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098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655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14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4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06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67CF2-01E0-1549-886C-3480E4096970}" type="datetimeFigureOut">
              <a:rPr lang="es-ES" smtClean="0"/>
              <a:t>9/11/17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DB7F-A4B8-A943-AE86-F784950AC1F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98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53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83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2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5662356" y="33777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6191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Boyacá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Mercadeo</dc:creator>
  <cp:lastModifiedBy>Comunicaciones Mercadeo</cp:lastModifiedBy>
  <cp:revision>3</cp:revision>
  <dcterms:created xsi:type="dcterms:W3CDTF">2017-05-02T20:45:19Z</dcterms:created>
  <dcterms:modified xsi:type="dcterms:W3CDTF">2017-11-09T20:13:24Z</dcterms:modified>
</cp:coreProperties>
</file>